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Catamaran"/>
      <p:regular r:id="rId22"/>
      <p:bold r:id="rId23"/>
    </p:embeddedFont>
    <p:embeddedFont>
      <p:font typeface="Montserrat"/>
      <p:regular r:id="rId24"/>
      <p:bold r:id="rId25"/>
      <p:italic r:id="rId26"/>
      <p:boldItalic r:id="rId27"/>
    </p:embeddedFont>
    <p:embeddedFont>
      <p:font typeface="Fira Sans Extra Condensed Medium"/>
      <p:regular r:id="rId28"/>
      <p:bold r:id="rId29"/>
      <p:italic r:id="rId30"/>
      <p:boldItalic r:id="rId31"/>
    </p:embeddedFont>
    <p:embeddedFont>
      <p:font typeface="EB Garamond"/>
      <p:regular r:id="rId32"/>
      <p:bold r:id="rId33"/>
      <p:italic r:id="rId34"/>
      <p:boldItalic r:id="rId35"/>
    </p:embeddedFont>
    <p:embeddedFont>
      <p:font typeface="Montserrat Light"/>
      <p:regular r:id="rId36"/>
      <p:bold r:id="rId37"/>
      <p:italic r:id="rId38"/>
      <p:boldItalic r:id="rId39"/>
    </p:embeddedFont>
    <p:embeddedFont>
      <p:font typeface="Squada One"/>
      <p:regular r:id="rId40"/>
    </p:embeddedFont>
    <p:embeddedFont>
      <p:font typeface="Average"/>
      <p:regular r:id="rId41"/>
    </p:embeddedFont>
    <p:embeddedFont>
      <p:font typeface="Montserrat ExtraBold"/>
      <p:bold r:id="rId42"/>
      <p:boldItalic r:id="rId43"/>
    </p:embeddedFont>
    <p:embeddedFont>
      <p:font typeface="Oswald"/>
      <p:regular r:id="rId44"/>
      <p:bold r:id="rId45"/>
    </p:embeddedFont>
    <p:embeddedFont>
      <p:font typeface="Barlow Light"/>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5E939F5-926E-44C9-9584-1C69A43AD3BF}">
  <a:tblStyle styleId="{B5E939F5-926E-44C9-9584-1C69A43AD3B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SquadaOne-regular.fntdata"/><Relationship Id="rId42" Type="http://schemas.openxmlformats.org/officeDocument/2006/relationships/font" Target="fonts/MontserratExtraBold-bold.fntdata"/><Relationship Id="rId41" Type="http://schemas.openxmlformats.org/officeDocument/2006/relationships/font" Target="fonts/Average-regular.fntdata"/><Relationship Id="rId44" Type="http://schemas.openxmlformats.org/officeDocument/2006/relationships/font" Target="fonts/Oswald-regular.fntdata"/><Relationship Id="rId43" Type="http://schemas.openxmlformats.org/officeDocument/2006/relationships/font" Target="fonts/MontserratExtraBold-boldItalic.fntdata"/><Relationship Id="rId46" Type="http://schemas.openxmlformats.org/officeDocument/2006/relationships/font" Target="fonts/BarlowLight-regular.fntdata"/><Relationship Id="rId45"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arlowLight-italic.fntdata"/><Relationship Id="rId47" Type="http://schemas.openxmlformats.org/officeDocument/2006/relationships/font" Target="fonts/BarlowLight-bold.fntdata"/><Relationship Id="rId49" Type="http://schemas.openxmlformats.org/officeDocument/2006/relationships/font" Target="fonts/BarlowLigh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Medium-boldItalic.fntdata"/><Relationship Id="rId30" Type="http://schemas.openxmlformats.org/officeDocument/2006/relationships/font" Target="fonts/FiraSansExtraCondensedMedium-italic.fntdata"/><Relationship Id="rId33" Type="http://schemas.openxmlformats.org/officeDocument/2006/relationships/font" Target="fonts/EBGaramond-bold.fntdata"/><Relationship Id="rId32" Type="http://schemas.openxmlformats.org/officeDocument/2006/relationships/font" Target="fonts/EBGaramond-regular.fntdata"/><Relationship Id="rId35" Type="http://schemas.openxmlformats.org/officeDocument/2006/relationships/font" Target="fonts/EBGaramond-boldItalic.fntdata"/><Relationship Id="rId34" Type="http://schemas.openxmlformats.org/officeDocument/2006/relationships/font" Target="fonts/EBGaramond-italic.fntdata"/><Relationship Id="rId37" Type="http://schemas.openxmlformats.org/officeDocument/2006/relationships/font" Target="fonts/MontserratLight-bold.fntdata"/><Relationship Id="rId36" Type="http://schemas.openxmlformats.org/officeDocument/2006/relationships/font" Target="fonts/MontserratLight-regular.fntdata"/><Relationship Id="rId39" Type="http://schemas.openxmlformats.org/officeDocument/2006/relationships/font" Target="fonts/MontserratLight-boldItalic.fntdata"/><Relationship Id="rId38" Type="http://schemas.openxmlformats.org/officeDocument/2006/relationships/font" Target="fonts/MontserratLight-italic.fntdata"/><Relationship Id="rId20" Type="http://schemas.openxmlformats.org/officeDocument/2006/relationships/slide" Target="slides/slide15.xml"/><Relationship Id="rId22" Type="http://schemas.openxmlformats.org/officeDocument/2006/relationships/font" Target="fonts/Catamaran-regular.fntdata"/><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font" Target="fonts/Catamaran-bold.fntdata"/><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FiraSansExtraCondensedMedium-regular.fntdata"/><Relationship Id="rId27" Type="http://schemas.openxmlformats.org/officeDocument/2006/relationships/font" Target="fonts/Montserrat-boldItalic.fntdata"/><Relationship Id="rId29" Type="http://schemas.openxmlformats.org/officeDocument/2006/relationships/font" Target="fonts/FiraSansExtraCondensedMedium-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1010687c69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1010687c69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56c698b0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56c698b0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010687c699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010687c699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010687c699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010687c699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010687c699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010687c699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516612d386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516612d386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1010687c699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1010687c699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56c698b07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6c698b07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00e4349c7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100e4349c7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100e4349c7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100e4349c7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100e4349c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100e4349c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516612d386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516612d386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010687c699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010687c699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010687c69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010687c69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1010687c69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1010687c69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solidFill>
          <a:srgbClr val="FFFFFF"/>
        </a:solidFill>
      </p:bgPr>
    </p:bg>
    <p:spTree>
      <p:nvGrpSpPr>
        <p:cNvPr id="8" name="Shape 8"/>
        <p:cNvGrpSpPr/>
        <p:nvPr/>
      </p:nvGrpSpPr>
      <p:grpSpPr>
        <a:xfrm>
          <a:off x="0" y="0"/>
          <a:ext cx="0" cy="0"/>
          <a:chOff x="0" y="0"/>
          <a:chExt cx="0" cy="0"/>
        </a:xfrm>
      </p:grpSpPr>
      <p:sp>
        <p:nvSpPr>
          <p:cNvPr id="9" name="Google Shape;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2" name="Google Shape;12;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3" name="Google Shape;13;p2"/>
          <p:cNvSpPr txBox="1"/>
          <p:nvPr>
            <p:ph type="ctrTitle"/>
          </p:nvPr>
        </p:nvSpPr>
        <p:spPr>
          <a:xfrm flipH="1">
            <a:off x="623625" y="2236500"/>
            <a:ext cx="35769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 name="Google Shape;14;p2"/>
          <p:cNvSpPr txBox="1"/>
          <p:nvPr>
            <p:ph idx="1" type="subTitle"/>
          </p:nvPr>
        </p:nvSpPr>
        <p:spPr>
          <a:xfrm flipH="1">
            <a:off x="623500" y="3116767"/>
            <a:ext cx="3629100" cy="6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 name="Google Shape;15;p2"/>
          <p:cNvSpPr/>
          <p:nvPr/>
        </p:nvSpPr>
        <p:spPr>
          <a:xfrm>
            <a:off x="4099510" y="-10302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0">
    <p:spTree>
      <p:nvGrpSpPr>
        <p:cNvPr id="80" name="Shape 80"/>
        <p:cNvGrpSpPr/>
        <p:nvPr/>
      </p:nvGrpSpPr>
      <p:grpSpPr>
        <a:xfrm>
          <a:off x="0" y="0"/>
          <a:ext cx="0" cy="0"/>
          <a:chOff x="0" y="0"/>
          <a:chExt cx="0" cy="0"/>
        </a:xfrm>
      </p:grpSpPr>
      <p:sp>
        <p:nvSpPr>
          <p:cNvPr id="81" name="Google Shape;81;p11"/>
          <p:cNvSpPr/>
          <p:nvPr/>
        </p:nvSpPr>
        <p:spPr>
          <a:xfrm rot="466977">
            <a:off x="4431599" y="-984378"/>
            <a:ext cx="5995900" cy="6457590"/>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66AAA2">
              <a:alpha val="1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txBox="1"/>
          <p:nvPr>
            <p:ph idx="1" type="body"/>
          </p:nvPr>
        </p:nvSpPr>
        <p:spPr>
          <a:xfrm>
            <a:off x="642050" y="12204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83" name="Google Shape;83;p11"/>
          <p:cNvSpPr txBox="1"/>
          <p:nvPr>
            <p:ph type="title"/>
          </p:nvPr>
        </p:nvSpPr>
        <p:spPr>
          <a:xfrm>
            <a:off x="4722997" y="1262675"/>
            <a:ext cx="3808200" cy="896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2800"/>
              <a:buNone/>
              <a:defRPr>
                <a:solidFill>
                  <a:srgbClr val="000000"/>
                </a:solidFill>
              </a:defRPr>
            </a:lvl2pPr>
            <a:lvl3pPr lvl="2" rtl="0" algn="r">
              <a:spcBef>
                <a:spcPts val="0"/>
              </a:spcBef>
              <a:spcAft>
                <a:spcPts val="0"/>
              </a:spcAft>
              <a:buClr>
                <a:srgbClr val="000000"/>
              </a:buClr>
              <a:buSzPts val="2800"/>
              <a:buNone/>
              <a:defRPr>
                <a:solidFill>
                  <a:srgbClr val="000000"/>
                </a:solidFill>
              </a:defRPr>
            </a:lvl3pPr>
            <a:lvl4pPr lvl="3" rtl="0" algn="r">
              <a:spcBef>
                <a:spcPts val="0"/>
              </a:spcBef>
              <a:spcAft>
                <a:spcPts val="0"/>
              </a:spcAft>
              <a:buClr>
                <a:srgbClr val="000000"/>
              </a:buClr>
              <a:buSzPts val="2800"/>
              <a:buNone/>
              <a:defRPr>
                <a:solidFill>
                  <a:srgbClr val="000000"/>
                </a:solidFill>
              </a:defRPr>
            </a:lvl4pPr>
            <a:lvl5pPr lvl="4" rtl="0" algn="r">
              <a:spcBef>
                <a:spcPts val="0"/>
              </a:spcBef>
              <a:spcAft>
                <a:spcPts val="0"/>
              </a:spcAft>
              <a:buClr>
                <a:srgbClr val="000000"/>
              </a:buClr>
              <a:buSzPts val="2800"/>
              <a:buNone/>
              <a:defRPr>
                <a:solidFill>
                  <a:srgbClr val="000000"/>
                </a:solidFill>
              </a:defRPr>
            </a:lvl5pPr>
            <a:lvl6pPr lvl="5" rtl="0" algn="r">
              <a:spcBef>
                <a:spcPts val="0"/>
              </a:spcBef>
              <a:spcAft>
                <a:spcPts val="0"/>
              </a:spcAft>
              <a:buClr>
                <a:srgbClr val="000000"/>
              </a:buClr>
              <a:buSzPts val="2800"/>
              <a:buNone/>
              <a:defRPr>
                <a:solidFill>
                  <a:srgbClr val="000000"/>
                </a:solidFill>
              </a:defRPr>
            </a:lvl6pPr>
            <a:lvl7pPr lvl="6" rtl="0" algn="r">
              <a:spcBef>
                <a:spcPts val="0"/>
              </a:spcBef>
              <a:spcAft>
                <a:spcPts val="0"/>
              </a:spcAft>
              <a:buClr>
                <a:srgbClr val="000000"/>
              </a:buClr>
              <a:buSzPts val="2800"/>
              <a:buNone/>
              <a:defRPr>
                <a:solidFill>
                  <a:srgbClr val="000000"/>
                </a:solidFill>
              </a:defRPr>
            </a:lvl7pPr>
            <a:lvl8pPr lvl="7" rtl="0" algn="r">
              <a:spcBef>
                <a:spcPts val="0"/>
              </a:spcBef>
              <a:spcAft>
                <a:spcPts val="0"/>
              </a:spcAft>
              <a:buClr>
                <a:srgbClr val="000000"/>
              </a:buClr>
              <a:buSzPts val="2800"/>
              <a:buNone/>
              <a:defRPr>
                <a:solidFill>
                  <a:srgbClr val="000000"/>
                </a:solidFill>
              </a:defRPr>
            </a:lvl8pPr>
            <a:lvl9pPr lvl="8" rtl="0" algn="r">
              <a:spcBef>
                <a:spcPts val="0"/>
              </a:spcBef>
              <a:spcAft>
                <a:spcPts val="0"/>
              </a:spcAft>
              <a:buClr>
                <a:srgbClr val="000000"/>
              </a:buClr>
              <a:buSzPts val="2800"/>
              <a:buNone/>
              <a:defRPr>
                <a:solidFill>
                  <a:srgbClr val="000000"/>
                </a:solidFill>
              </a:defRPr>
            </a:lvl9pPr>
          </a:lstStyle>
          <a:p/>
        </p:txBody>
      </p:sp>
      <p:sp>
        <p:nvSpPr>
          <p:cNvPr id="84" name="Google Shape;84;p11"/>
          <p:cNvSpPr txBox="1"/>
          <p:nvPr>
            <p:ph idx="2" type="subTitle"/>
          </p:nvPr>
        </p:nvSpPr>
        <p:spPr>
          <a:xfrm>
            <a:off x="562250" y="914850"/>
            <a:ext cx="2843700" cy="393600"/>
          </a:xfrm>
          <a:prstGeom prst="rect">
            <a:avLst/>
          </a:prstGeom>
        </p:spPr>
        <p:txBody>
          <a:bodyPr anchorCtr="0" anchor="t" bIns="91425" lIns="91425" spcFirstLastPara="1" rIns="91425" wrap="square" tIns="91425">
            <a:noAutofit/>
          </a:bodyPr>
          <a:lstStyle>
            <a:lvl1pPr lvl="0">
              <a:spcBef>
                <a:spcPts val="0"/>
              </a:spcBef>
              <a:spcAft>
                <a:spcPts val="0"/>
              </a:spcAft>
              <a:buNone/>
              <a:defRPr>
                <a:latin typeface="Montserrat ExtraBold"/>
                <a:ea typeface="Montserrat ExtraBold"/>
                <a:cs typeface="Montserrat ExtraBold"/>
                <a:sym typeface="Montserrat ExtraBold"/>
              </a:defRPr>
            </a:lvl1pPr>
            <a:lvl2pPr lvl="1">
              <a:spcBef>
                <a:spcPts val="1600"/>
              </a:spcBef>
              <a:spcAft>
                <a:spcPts val="0"/>
              </a:spcAft>
              <a:buNone/>
              <a:defRPr b="1">
                <a:solidFill>
                  <a:srgbClr val="000000"/>
                </a:solidFill>
                <a:latin typeface="Oswald"/>
                <a:ea typeface="Oswald"/>
                <a:cs typeface="Oswald"/>
                <a:sym typeface="Oswald"/>
              </a:defRPr>
            </a:lvl2pPr>
            <a:lvl3pPr lvl="2">
              <a:spcBef>
                <a:spcPts val="1600"/>
              </a:spcBef>
              <a:spcAft>
                <a:spcPts val="0"/>
              </a:spcAft>
              <a:buNone/>
              <a:defRPr b="1">
                <a:solidFill>
                  <a:srgbClr val="000000"/>
                </a:solidFill>
                <a:latin typeface="Oswald"/>
                <a:ea typeface="Oswald"/>
                <a:cs typeface="Oswald"/>
                <a:sym typeface="Oswald"/>
              </a:defRPr>
            </a:lvl3pPr>
            <a:lvl4pPr lvl="3">
              <a:spcBef>
                <a:spcPts val="1600"/>
              </a:spcBef>
              <a:spcAft>
                <a:spcPts val="0"/>
              </a:spcAft>
              <a:buNone/>
              <a:defRPr b="1">
                <a:solidFill>
                  <a:srgbClr val="000000"/>
                </a:solidFill>
                <a:latin typeface="Oswald"/>
                <a:ea typeface="Oswald"/>
                <a:cs typeface="Oswald"/>
                <a:sym typeface="Oswald"/>
              </a:defRPr>
            </a:lvl4pPr>
            <a:lvl5pPr lvl="4">
              <a:spcBef>
                <a:spcPts val="1600"/>
              </a:spcBef>
              <a:spcAft>
                <a:spcPts val="0"/>
              </a:spcAft>
              <a:buNone/>
              <a:defRPr b="1">
                <a:solidFill>
                  <a:srgbClr val="000000"/>
                </a:solidFill>
                <a:latin typeface="Oswald"/>
                <a:ea typeface="Oswald"/>
                <a:cs typeface="Oswald"/>
                <a:sym typeface="Oswald"/>
              </a:defRPr>
            </a:lvl5pPr>
            <a:lvl6pPr lvl="5">
              <a:spcBef>
                <a:spcPts val="1600"/>
              </a:spcBef>
              <a:spcAft>
                <a:spcPts val="0"/>
              </a:spcAft>
              <a:buNone/>
              <a:defRPr b="1">
                <a:solidFill>
                  <a:srgbClr val="000000"/>
                </a:solidFill>
                <a:latin typeface="Oswald"/>
                <a:ea typeface="Oswald"/>
                <a:cs typeface="Oswald"/>
                <a:sym typeface="Oswald"/>
              </a:defRPr>
            </a:lvl6pPr>
            <a:lvl7pPr lvl="6">
              <a:spcBef>
                <a:spcPts val="1600"/>
              </a:spcBef>
              <a:spcAft>
                <a:spcPts val="0"/>
              </a:spcAft>
              <a:buNone/>
              <a:defRPr b="1">
                <a:solidFill>
                  <a:srgbClr val="000000"/>
                </a:solidFill>
                <a:latin typeface="Oswald"/>
                <a:ea typeface="Oswald"/>
                <a:cs typeface="Oswald"/>
                <a:sym typeface="Oswald"/>
              </a:defRPr>
            </a:lvl7pPr>
            <a:lvl8pPr lvl="7">
              <a:spcBef>
                <a:spcPts val="1600"/>
              </a:spcBef>
              <a:spcAft>
                <a:spcPts val="0"/>
              </a:spcAft>
              <a:buNone/>
              <a:defRPr b="1">
                <a:solidFill>
                  <a:srgbClr val="000000"/>
                </a:solidFill>
                <a:latin typeface="Oswald"/>
                <a:ea typeface="Oswald"/>
                <a:cs typeface="Oswald"/>
                <a:sym typeface="Oswald"/>
              </a:defRPr>
            </a:lvl8pPr>
            <a:lvl9pPr lvl="8">
              <a:spcBef>
                <a:spcPts val="1600"/>
              </a:spcBef>
              <a:spcAft>
                <a:spcPts val="1600"/>
              </a:spcAft>
              <a:buNone/>
              <a:defRPr b="1">
                <a:solidFill>
                  <a:srgbClr val="000000"/>
                </a:solidFill>
                <a:latin typeface="Oswald"/>
                <a:ea typeface="Oswald"/>
                <a:cs typeface="Oswald"/>
                <a:sym typeface="Oswa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2"/>
        </a:solidFill>
      </p:bgPr>
    </p:bg>
    <p:spTree>
      <p:nvGrpSpPr>
        <p:cNvPr id="85" name="Shape 85"/>
        <p:cNvGrpSpPr/>
        <p:nvPr/>
      </p:nvGrpSpPr>
      <p:grpSpPr>
        <a:xfrm>
          <a:off x="0" y="0"/>
          <a:ext cx="0" cy="0"/>
          <a:chOff x="0" y="0"/>
          <a:chExt cx="0" cy="0"/>
        </a:xfrm>
      </p:grpSpPr>
      <p:sp>
        <p:nvSpPr>
          <p:cNvPr id="86" name="Google Shape;86;p12"/>
          <p:cNvSpPr/>
          <p:nvPr/>
        </p:nvSpPr>
        <p:spPr>
          <a:xfrm>
            <a:off x="-98474" y="-42625"/>
            <a:ext cx="4670380" cy="5200650"/>
          </a:xfrm>
          <a:custGeom>
            <a:rect b="b" l="l" r="r" t="t"/>
            <a:pathLst>
              <a:path extrusionOk="0" h="208026" w="130640">
                <a:moveTo>
                  <a:pt x="1095" y="1599"/>
                </a:moveTo>
                <a:lnTo>
                  <a:pt x="0" y="207645"/>
                </a:lnTo>
                <a:lnTo>
                  <a:pt x="129582" y="208026"/>
                </a:lnTo>
                <a:lnTo>
                  <a:pt x="130640" y="0"/>
                </a:lnTo>
                <a:close/>
              </a:path>
            </a:pathLst>
          </a:custGeom>
          <a:solidFill>
            <a:schemeClr val="lt1"/>
          </a:solidFill>
          <a:ln>
            <a:noFill/>
          </a:ln>
        </p:spPr>
      </p:sp>
      <p:sp>
        <p:nvSpPr>
          <p:cNvPr id="87" name="Google Shape;87;p12"/>
          <p:cNvSpPr txBox="1"/>
          <p:nvPr>
            <p:ph type="ctrTitle"/>
          </p:nvPr>
        </p:nvSpPr>
        <p:spPr>
          <a:xfrm>
            <a:off x="844313" y="2952211"/>
            <a:ext cx="3033000" cy="7674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Clr>
                <a:schemeClr val="dk1"/>
              </a:buClr>
              <a:buSzPts val="2400"/>
              <a:buNone/>
              <a:defRPr sz="24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88" name="Google Shape;88;p12"/>
          <p:cNvSpPr txBox="1"/>
          <p:nvPr>
            <p:ph idx="2" type="ctrTitle"/>
          </p:nvPr>
        </p:nvSpPr>
        <p:spPr>
          <a:xfrm>
            <a:off x="5266664" y="2952211"/>
            <a:ext cx="3033000" cy="7674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Clr>
                <a:schemeClr val="dk1"/>
              </a:buClr>
              <a:buSzPts val="2400"/>
              <a:buNone/>
              <a:defRPr sz="2400">
                <a:solidFill>
                  <a:schemeClr val="dk1"/>
                </a:solidFill>
              </a:defRPr>
            </a:lvl1pPr>
            <a:lvl2pPr lvl="1" rtl="0" algn="ctr">
              <a:spcBef>
                <a:spcPts val="0"/>
              </a:spcBef>
              <a:spcAft>
                <a:spcPts val="0"/>
              </a:spcAft>
              <a:buClr>
                <a:schemeClr val="dk1"/>
              </a:buClr>
              <a:buSzPts val="2400"/>
              <a:buNone/>
              <a:defRPr sz="2400">
                <a:solidFill>
                  <a:schemeClr val="dk1"/>
                </a:solidFill>
              </a:defRPr>
            </a:lvl2pPr>
            <a:lvl3pPr lvl="2" rtl="0" algn="ctr">
              <a:spcBef>
                <a:spcPts val="0"/>
              </a:spcBef>
              <a:spcAft>
                <a:spcPts val="0"/>
              </a:spcAft>
              <a:buClr>
                <a:schemeClr val="dk1"/>
              </a:buClr>
              <a:buSzPts val="2400"/>
              <a:buNone/>
              <a:defRPr sz="2400">
                <a:solidFill>
                  <a:schemeClr val="dk1"/>
                </a:solidFill>
              </a:defRPr>
            </a:lvl3pPr>
            <a:lvl4pPr lvl="3" rtl="0" algn="ctr">
              <a:spcBef>
                <a:spcPts val="0"/>
              </a:spcBef>
              <a:spcAft>
                <a:spcPts val="0"/>
              </a:spcAft>
              <a:buClr>
                <a:schemeClr val="dk1"/>
              </a:buClr>
              <a:buSzPts val="2400"/>
              <a:buNone/>
              <a:defRPr sz="2400">
                <a:solidFill>
                  <a:schemeClr val="dk1"/>
                </a:solidFill>
              </a:defRPr>
            </a:lvl4pPr>
            <a:lvl5pPr lvl="4" rtl="0" algn="ctr">
              <a:spcBef>
                <a:spcPts val="0"/>
              </a:spcBef>
              <a:spcAft>
                <a:spcPts val="0"/>
              </a:spcAft>
              <a:buClr>
                <a:schemeClr val="dk1"/>
              </a:buClr>
              <a:buSzPts val="2400"/>
              <a:buNone/>
              <a:defRPr sz="2400">
                <a:solidFill>
                  <a:schemeClr val="dk1"/>
                </a:solidFill>
              </a:defRPr>
            </a:lvl5pPr>
            <a:lvl6pPr lvl="5" rtl="0" algn="ctr">
              <a:spcBef>
                <a:spcPts val="0"/>
              </a:spcBef>
              <a:spcAft>
                <a:spcPts val="0"/>
              </a:spcAft>
              <a:buClr>
                <a:schemeClr val="dk1"/>
              </a:buClr>
              <a:buSzPts val="2400"/>
              <a:buNone/>
              <a:defRPr sz="2400">
                <a:solidFill>
                  <a:schemeClr val="dk1"/>
                </a:solidFill>
              </a:defRPr>
            </a:lvl6pPr>
            <a:lvl7pPr lvl="6" rtl="0" algn="ctr">
              <a:spcBef>
                <a:spcPts val="0"/>
              </a:spcBef>
              <a:spcAft>
                <a:spcPts val="0"/>
              </a:spcAft>
              <a:buClr>
                <a:schemeClr val="dk1"/>
              </a:buClr>
              <a:buSzPts val="2400"/>
              <a:buNone/>
              <a:defRPr sz="2400">
                <a:solidFill>
                  <a:schemeClr val="dk1"/>
                </a:solidFill>
              </a:defRPr>
            </a:lvl7pPr>
            <a:lvl8pPr lvl="7" rtl="0" algn="ctr">
              <a:spcBef>
                <a:spcPts val="0"/>
              </a:spcBef>
              <a:spcAft>
                <a:spcPts val="0"/>
              </a:spcAft>
              <a:buClr>
                <a:schemeClr val="dk1"/>
              </a:buClr>
              <a:buSzPts val="2400"/>
              <a:buNone/>
              <a:defRPr sz="2400">
                <a:solidFill>
                  <a:schemeClr val="dk1"/>
                </a:solidFill>
              </a:defRPr>
            </a:lvl8pPr>
            <a:lvl9pPr lvl="8" rtl="0" algn="ctr">
              <a:spcBef>
                <a:spcPts val="0"/>
              </a:spcBef>
              <a:spcAft>
                <a:spcPts val="0"/>
              </a:spcAft>
              <a:buClr>
                <a:schemeClr val="dk1"/>
              </a:buClr>
              <a:buSzPts val="2400"/>
              <a:buNone/>
              <a:defRPr sz="2400">
                <a:solidFill>
                  <a:schemeClr val="dk1"/>
                </a:solidFill>
              </a:defRPr>
            </a:lvl9pPr>
          </a:lstStyle>
          <a:p/>
        </p:txBody>
      </p:sp>
      <p:sp>
        <p:nvSpPr>
          <p:cNvPr id="89" name="Google Shape;89;p12"/>
          <p:cNvSpPr/>
          <p:nvPr/>
        </p:nvSpPr>
        <p:spPr>
          <a:xfrm>
            <a:off x="4445000" y="-147400"/>
            <a:ext cx="254000" cy="5324475"/>
          </a:xfrm>
          <a:custGeom>
            <a:rect b="b" l="l" r="r" t="t"/>
            <a:pathLst>
              <a:path extrusionOk="0" h="212979" w="10160">
                <a:moveTo>
                  <a:pt x="0" y="5790"/>
                </a:moveTo>
                <a:lnTo>
                  <a:pt x="1016" y="212598"/>
                </a:lnTo>
                <a:lnTo>
                  <a:pt x="6773" y="212979"/>
                </a:lnTo>
                <a:lnTo>
                  <a:pt x="10160" y="0"/>
                </a:lnTo>
                <a:close/>
              </a:path>
            </a:pathLst>
          </a:custGeom>
          <a:solidFill>
            <a:schemeClr val="dk1"/>
          </a:solidFill>
          <a:ln>
            <a:noFill/>
          </a:ln>
        </p:spPr>
      </p:sp>
      <p:sp>
        <p:nvSpPr>
          <p:cNvPr id="90" name="Google Shape;90;p12"/>
          <p:cNvSpPr txBox="1"/>
          <p:nvPr>
            <p:ph idx="1" type="subTitle"/>
          </p:nvPr>
        </p:nvSpPr>
        <p:spPr>
          <a:xfrm>
            <a:off x="5135565" y="1217300"/>
            <a:ext cx="3295200" cy="126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F3F3F3"/>
              </a:buClr>
              <a:buSzPts val="2800"/>
              <a:buNone/>
              <a:defRPr sz="1600"/>
            </a:lvl1pPr>
            <a:lvl2pPr lvl="1" rtl="0" algn="ctr">
              <a:lnSpc>
                <a:spcPct val="100000"/>
              </a:lnSpc>
              <a:spcBef>
                <a:spcPts val="0"/>
              </a:spcBef>
              <a:spcAft>
                <a:spcPts val="0"/>
              </a:spcAft>
              <a:buClr>
                <a:srgbClr val="F3F3F3"/>
              </a:buClr>
              <a:buSzPts val="2800"/>
              <a:buNone/>
              <a:defRPr sz="2800">
                <a:solidFill>
                  <a:srgbClr val="F3F3F3"/>
                </a:solidFill>
              </a:defRPr>
            </a:lvl2pPr>
            <a:lvl3pPr lvl="2" rtl="0" algn="ctr">
              <a:lnSpc>
                <a:spcPct val="100000"/>
              </a:lnSpc>
              <a:spcBef>
                <a:spcPts val="0"/>
              </a:spcBef>
              <a:spcAft>
                <a:spcPts val="0"/>
              </a:spcAft>
              <a:buClr>
                <a:srgbClr val="F3F3F3"/>
              </a:buClr>
              <a:buSzPts val="2800"/>
              <a:buNone/>
              <a:defRPr sz="2800">
                <a:solidFill>
                  <a:srgbClr val="F3F3F3"/>
                </a:solidFill>
              </a:defRPr>
            </a:lvl3pPr>
            <a:lvl4pPr lvl="3" rtl="0" algn="ctr">
              <a:lnSpc>
                <a:spcPct val="100000"/>
              </a:lnSpc>
              <a:spcBef>
                <a:spcPts val="0"/>
              </a:spcBef>
              <a:spcAft>
                <a:spcPts val="0"/>
              </a:spcAft>
              <a:buClr>
                <a:srgbClr val="F3F3F3"/>
              </a:buClr>
              <a:buSzPts val="2800"/>
              <a:buNone/>
              <a:defRPr sz="2800">
                <a:solidFill>
                  <a:srgbClr val="F3F3F3"/>
                </a:solidFill>
              </a:defRPr>
            </a:lvl4pPr>
            <a:lvl5pPr lvl="4" rtl="0" algn="ctr">
              <a:lnSpc>
                <a:spcPct val="100000"/>
              </a:lnSpc>
              <a:spcBef>
                <a:spcPts val="0"/>
              </a:spcBef>
              <a:spcAft>
                <a:spcPts val="0"/>
              </a:spcAft>
              <a:buClr>
                <a:srgbClr val="F3F3F3"/>
              </a:buClr>
              <a:buSzPts val="2800"/>
              <a:buNone/>
              <a:defRPr sz="2800">
                <a:solidFill>
                  <a:srgbClr val="F3F3F3"/>
                </a:solidFill>
              </a:defRPr>
            </a:lvl5pPr>
            <a:lvl6pPr lvl="5" rtl="0" algn="ctr">
              <a:lnSpc>
                <a:spcPct val="100000"/>
              </a:lnSpc>
              <a:spcBef>
                <a:spcPts val="0"/>
              </a:spcBef>
              <a:spcAft>
                <a:spcPts val="0"/>
              </a:spcAft>
              <a:buClr>
                <a:srgbClr val="F3F3F3"/>
              </a:buClr>
              <a:buSzPts val="2800"/>
              <a:buNone/>
              <a:defRPr sz="2800">
                <a:solidFill>
                  <a:srgbClr val="F3F3F3"/>
                </a:solidFill>
              </a:defRPr>
            </a:lvl6pPr>
            <a:lvl7pPr lvl="6" rtl="0" algn="ctr">
              <a:lnSpc>
                <a:spcPct val="100000"/>
              </a:lnSpc>
              <a:spcBef>
                <a:spcPts val="0"/>
              </a:spcBef>
              <a:spcAft>
                <a:spcPts val="0"/>
              </a:spcAft>
              <a:buClr>
                <a:srgbClr val="F3F3F3"/>
              </a:buClr>
              <a:buSzPts val="2800"/>
              <a:buNone/>
              <a:defRPr sz="2800">
                <a:solidFill>
                  <a:srgbClr val="F3F3F3"/>
                </a:solidFill>
              </a:defRPr>
            </a:lvl7pPr>
            <a:lvl8pPr lvl="7" rtl="0" algn="ctr">
              <a:lnSpc>
                <a:spcPct val="100000"/>
              </a:lnSpc>
              <a:spcBef>
                <a:spcPts val="0"/>
              </a:spcBef>
              <a:spcAft>
                <a:spcPts val="0"/>
              </a:spcAft>
              <a:buClr>
                <a:srgbClr val="F3F3F3"/>
              </a:buClr>
              <a:buSzPts val="2800"/>
              <a:buNone/>
              <a:defRPr sz="2800">
                <a:solidFill>
                  <a:srgbClr val="F3F3F3"/>
                </a:solidFill>
              </a:defRPr>
            </a:lvl8pPr>
            <a:lvl9pPr lvl="8" rtl="0" algn="ctr">
              <a:lnSpc>
                <a:spcPct val="100000"/>
              </a:lnSpc>
              <a:spcBef>
                <a:spcPts val="0"/>
              </a:spcBef>
              <a:spcAft>
                <a:spcPts val="0"/>
              </a:spcAft>
              <a:buClr>
                <a:srgbClr val="F3F3F3"/>
              </a:buClr>
              <a:buSzPts val="2800"/>
              <a:buNone/>
              <a:defRPr sz="2800">
                <a:solidFill>
                  <a:srgbClr val="F3F3F3"/>
                </a:solidFill>
              </a:defRPr>
            </a:lvl9pPr>
          </a:lstStyle>
          <a:p/>
        </p:txBody>
      </p:sp>
      <p:sp>
        <p:nvSpPr>
          <p:cNvPr id="91" name="Google Shape;91;p12"/>
          <p:cNvSpPr txBox="1"/>
          <p:nvPr>
            <p:ph idx="3" type="subTitle"/>
          </p:nvPr>
        </p:nvSpPr>
        <p:spPr>
          <a:xfrm>
            <a:off x="713213" y="1217300"/>
            <a:ext cx="3295200" cy="12672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8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92" name="Google Shape;92;p12"/>
          <p:cNvGrpSpPr/>
          <p:nvPr/>
        </p:nvGrpSpPr>
        <p:grpSpPr>
          <a:xfrm>
            <a:off x="-360225" y="387452"/>
            <a:ext cx="9939227" cy="4827748"/>
            <a:chOff x="-360225" y="387452"/>
            <a:chExt cx="9939227" cy="4827748"/>
          </a:xfrm>
        </p:grpSpPr>
        <p:sp>
          <p:nvSpPr>
            <p:cNvPr id="93" name="Google Shape;93;p12"/>
            <p:cNvSpPr/>
            <p:nvPr/>
          </p:nvSpPr>
          <p:spPr>
            <a:xfrm flipH="1" rot="10800000">
              <a:off x="4572012" y="2614584"/>
              <a:ext cx="869989" cy="215918"/>
            </a:xfrm>
            <a:custGeom>
              <a:rect b="b" l="l" r="r" t="t"/>
              <a:pathLst>
                <a:path extrusionOk="0" h="11621" w="32195">
                  <a:moveTo>
                    <a:pt x="0" y="0"/>
                  </a:moveTo>
                  <a:lnTo>
                    <a:pt x="0" y="11621"/>
                  </a:lnTo>
                  <a:lnTo>
                    <a:pt x="32195" y="11621"/>
                  </a:lnTo>
                  <a:lnTo>
                    <a:pt x="32195" y="762"/>
                  </a:lnTo>
                  <a:close/>
                </a:path>
              </a:pathLst>
            </a:custGeom>
            <a:solidFill>
              <a:srgbClr val="373A5A">
                <a:alpha val="13390"/>
              </a:srgbClr>
            </a:solidFill>
            <a:ln>
              <a:noFill/>
            </a:ln>
          </p:spPr>
        </p:sp>
        <p:grpSp>
          <p:nvGrpSpPr>
            <p:cNvPr id="94" name="Google Shape;94;p12"/>
            <p:cNvGrpSpPr/>
            <p:nvPr/>
          </p:nvGrpSpPr>
          <p:grpSpPr>
            <a:xfrm flipH="1">
              <a:off x="3290168" y="387452"/>
              <a:ext cx="877171" cy="545763"/>
              <a:chOff x="3982050" y="663325"/>
              <a:chExt cx="992388" cy="558325"/>
            </a:xfrm>
          </p:grpSpPr>
          <p:sp>
            <p:nvSpPr>
              <p:cNvPr id="95" name="Google Shape;95;p12"/>
              <p:cNvSpPr/>
              <p:nvPr/>
            </p:nvSpPr>
            <p:spPr>
              <a:xfrm>
                <a:off x="3982050" y="931125"/>
                <a:ext cx="804875" cy="290525"/>
              </a:xfrm>
              <a:custGeom>
                <a:rect b="b" l="l" r="r" t="t"/>
                <a:pathLst>
                  <a:path extrusionOk="0" h="11621" w="32195">
                    <a:moveTo>
                      <a:pt x="0" y="0"/>
                    </a:moveTo>
                    <a:lnTo>
                      <a:pt x="0" y="11621"/>
                    </a:lnTo>
                    <a:lnTo>
                      <a:pt x="32195" y="11621"/>
                    </a:lnTo>
                    <a:lnTo>
                      <a:pt x="32195" y="762"/>
                    </a:lnTo>
                    <a:close/>
                  </a:path>
                </a:pathLst>
              </a:custGeom>
              <a:noFill/>
              <a:ln cap="flat" cmpd="sng" w="9525">
                <a:solidFill>
                  <a:schemeClr val="dk1"/>
                </a:solidFill>
                <a:prstDash val="solid"/>
                <a:round/>
                <a:headEnd len="med" w="med" type="none"/>
                <a:tailEnd len="med" w="med" type="none"/>
              </a:ln>
            </p:spPr>
          </p:sp>
          <p:sp>
            <p:nvSpPr>
              <p:cNvPr id="96" name="Google Shape;96;p12"/>
              <p:cNvSpPr/>
              <p:nvPr/>
            </p:nvSpPr>
            <p:spPr>
              <a:xfrm rot="10800000">
                <a:off x="4169563" y="663325"/>
                <a:ext cx="804875" cy="290525"/>
              </a:xfrm>
              <a:custGeom>
                <a:rect b="b" l="l" r="r" t="t"/>
                <a:pathLst>
                  <a:path extrusionOk="0" h="11621" w="32195">
                    <a:moveTo>
                      <a:pt x="0" y="0"/>
                    </a:moveTo>
                    <a:lnTo>
                      <a:pt x="0" y="11621"/>
                    </a:lnTo>
                    <a:lnTo>
                      <a:pt x="32195" y="11621"/>
                    </a:lnTo>
                    <a:lnTo>
                      <a:pt x="32195" y="762"/>
                    </a:lnTo>
                    <a:close/>
                  </a:path>
                </a:pathLst>
              </a:custGeom>
              <a:noFill/>
              <a:ln cap="flat" cmpd="sng" w="9525">
                <a:solidFill>
                  <a:schemeClr val="dk1"/>
                </a:solidFill>
                <a:prstDash val="solid"/>
                <a:round/>
                <a:headEnd len="med" w="med" type="none"/>
                <a:tailEnd len="med" w="med" type="none"/>
              </a:ln>
            </p:spPr>
          </p:sp>
        </p:grpSp>
        <p:sp>
          <p:nvSpPr>
            <p:cNvPr id="97" name="Google Shape;97;p12"/>
            <p:cNvSpPr/>
            <p:nvPr/>
          </p:nvSpPr>
          <p:spPr>
            <a:xfrm rot="10800000">
              <a:off x="-360225" y="4357661"/>
              <a:ext cx="869989" cy="324313"/>
            </a:xfrm>
            <a:custGeom>
              <a:rect b="b" l="l" r="r" t="t"/>
              <a:pathLst>
                <a:path extrusionOk="0" h="11621" w="32195">
                  <a:moveTo>
                    <a:pt x="0" y="0"/>
                  </a:moveTo>
                  <a:lnTo>
                    <a:pt x="0" y="11621"/>
                  </a:lnTo>
                  <a:lnTo>
                    <a:pt x="32195" y="11621"/>
                  </a:lnTo>
                  <a:lnTo>
                    <a:pt x="32195" y="762"/>
                  </a:lnTo>
                  <a:close/>
                </a:path>
              </a:pathLst>
            </a:custGeom>
            <a:noFill/>
            <a:ln cap="flat" cmpd="sng" w="9525">
              <a:solidFill>
                <a:schemeClr val="dk1"/>
              </a:solidFill>
              <a:prstDash val="solid"/>
              <a:round/>
              <a:headEnd len="med" w="med" type="none"/>
              <a:tailEnd len="med" w="med" type="none"/>
            </a:ln>
          </p:spPr>
        </p:sp>
        <p:sp>
          <p:nvSpPr>
            <p:cNvPr id="98" name="Google Shape;98;p12"/>
            <p:cNvSpPr/>
            <p:nvPr/>
          </p:nvSpPr>
          <p:spPr>
            <a:xfrm>
              <a:off x="-175175" y="4947300"/>
              <a:ext cx="9319200" cy="26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2"/>
            <p:cNvSpPr/>
            <p:nvPr/>
          </p:nvSpPr>
          <p:spPr>
            <a:xfrm flipH="1" rot="10800000">
              <a:off x="8709012" y="4357659"/>
              <a:ext cx="869989" cy="215918"/>
            </a:xfrm>
            <a:custGeom>
              <a:rect b="b" l="l" r="r" t="t"/>
              <a:pathLst>
                <a:path extrusionOk="0" h="11621" w="32195">
                  <a:moveTo>
                    <a:pt x="0" y="0"/>
                  </a:moveTo>
                  <a:lnTo>
                    <a:pt x="0" y="11621"/>
                  </a:lnTo>
                  <a:lnTo>
                    <a:pt x="32195" y="11621"/>
                  </a:lnTo>
                  <a:lnTo>
                    <a:pt x="32195" y="762"/>
                  </a:lnTo>
                  <a:close/>
                </a:path>
              </a:pathLst>
            </a:custGeom>
            <a:solidFill>
              <a:srgbClr val="373A5A">
                <a:alpha val="13390"/>
              </a:srgbClr>
            </a:solidFill>
            <a:ln>
              <a:noFill/>
            </a:ln>
          </p:spPr>
        </p:sp>
        <p:sp>
          <p:nvSpPr>
            <p:cNvPr id="100" name="Google Shape;100;p12"/>
            <p:cNvSpPr/>
            <p:nvPr/>
          </p:nvSpPr>
          <p:spPr>
            <a:xfrm flipH="1" rot="10800000">
              <a:off x="7765237" y="552372"/>
              <a:ext cx="869989" cy="215918"/>
            </a:xfrm>
            <a:custGeom>
              <a:rect b="b" l="l" r="r" t="t"/>
              <a:pathLst>
                <a:path extrusionOk="0" h="11621" w="32195">
                  <a:moveTo>
                    <a:pt x="0" y="0"/>
                  </a:moveTo>
                  <a:lnTo>
                    <a:pt x="0" y="11621"/>
                  </a:lnTo>
                  <a:lnTo>
                    <a:pt x="32195" y="11621"/>
                  </a:lnTo>
                  <a:lnTo>
                    <a:pt x="32195" y="762"/>
                  </a:lnTo>
                  <a:close/>
                </a:path>
              </a:pathLst>
            </a:custGeom>
            <a:solidFill>
              <a:srgbClr val="373A5A">
                <a:alpha val="13390"/>
              </a:srgbClr>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_1">
    <p:bg>
      <p:bgPr>
        <a:solidFill>
          <a:srgbClr val="FFFFFF"/>
        </a:solidFill>
      </p:bgPr>
    </p:bg>
    <p:spTree>
      <p:nvGrpSpPr>
        <p:cNvPr id="16" name="Shape 16"/>
        <p:cNvGrpSpPr/>
        <p:nvPr/>
      </p:nvGrpSpPr>
      <p:grpSpPr>
        <a:xfrm>
          <a:off x="0" y="0"/>
          <a:ext cx="0" cy="0"/>
          <a:chOff x="0" y="0"/>
          <a:chExt cx="0" cy="0"/>
        </a:xfrm>
      </p:grpSpPr>
      <p:sp>
        <p:nvSpPr>
          <p:cNvPr id="17" name="Google Shape;17;p3"/>
          <p:cNvSpPr txBox="1"/>
          <p:nvPr>
            <p:ph type="ctrTitle"/>
          </p:nvPr>
        </p:nvSpPr>
        <p:spPr>
          <a:xfrm>
            <a:off x="3414640"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18" name="Google Shape;18;p3"/>
          <p:cNvSpPr txBox="1"/>
          <p:nvPr>
            <p:ph idx="1" type="subTitle"/>
          </p:nvPr>
        </p:nvSpPr>
        <p:spPr>
          <a:xfrm>
            <a:off x="362274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 name="Google Shape;19;p3"/>
          <p:cNvSpPr txBox="1"/>
          <p:nvPr>
            <p:ph hasCustomPrompt="1" idx="2" type="title"/>
          </p:nvPr>
        </p:nvSpPr>
        <p:spPr>
          <a:xfrm>
            <a:off x="369910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idx="3" type="ctrTitle"/>
          </p:nvPr>
        </p:nvSpPr>
        <p:spPr>
          <a:xfrm>
            <a:off x="3414853"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1" name="Google Shape;21;p3"/>
          <p:cNvSpPr txBox="1"/>
          <p:nvPr>
            <p:ph idx="4" type="subTitle"/>
          </p:nvPr>
        </p:nvSpPr>
        <p:spPr>
          <a:xfrm>
            <a:off x="358764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 name="Google Shape;22;p3"/>
          <p:cNvSpPr txBox="1"/>
          <p:nvPr>
            <p:ph hasCustomPrompt="1" idx="5" type="title"/>
          </p:nvPr>
        </p:nvSpPr>
        <p:spPr>
          <a:xfrm>
            <a:off x="369910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p:nvPr>
            <p:ph idx="6" type="ctrTitle"/>
          </p:nvPr>
        </p:nvSpPr>
        <p:spPr>
          <a:xfrm>
            <a:off x="5582025" y="1853313"/>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4" name="Google Shape;24;p3"/>
          <p:cNvSpPr txBox="1"/>
          <p:nvPr>
            <p:ph idx="7" type="subTitle"/>
          </p:nvPr>
        </p:nvSpPr>
        <p:spPr>
          <a:xfrm>
            <a:off x="5789900"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3"/>
          <p:cNvSpPr txBox="1"/>
          <p:nvPr>
            <p:ph hasCustomPrompt="1" idx="8" type="title"/>
          </p:nvPr>
        </p:nvSpPr>
        <p:spPr>
          <a:xfrm>
            <a:off x="5866262"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p:nvPr>
            <p:ph idx="9" type="ctrTitle"/>
          </p:nvPr>
        </p:nvSpPr>
        <p:spPr>
          <a:xfrm>
            <a:off x="558198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7" name="Google Shape;27;p3"/>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idx="13" type="subTitle"/>
          </p:nvPr>
        </p:nvSpPr>
        <p:spPr>
          <a:xfrm>
            <a:off x="5754800"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3"/>
          <p:cNvSpPr txBox="1"/>
          <p:nvPr>
            <p:ph hasCustomPrompt="1" idx="14" type="title"/>
          </p:nvPr>
        </p:nvSpPr>
        <p:spPr>
          <a:xfrm>
            <a:off x="5866262"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0" name="Google Shape;30;p3"/>
          <p:cNvSpPr txBox="1"/>
          <p:nvPr>
            <p:ph idx="15"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31" name="Google Shape;31;p3"/>
          <p:cNvSpPr txBox="1"/>
          <p:nvPr>
            <p:ph idx="16" type="ctrTitle"/>
          </p:nvPr>
        </p:nvSpPr>
        <p:spPr>
          <a:xfrm>
            <a:off x="1226125" y="1853313"/>
            <a:ext cx="2392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2" name="Google Shape;32;p3"/>
          <p:cNvSpPr txBox="1"/>
          <p:nvPr>
            <p:ph idx="17" type="subTitle"/>
          </p:nvPr>
        </p:nvSpPr>
        <p:spPr>
          <a:xfrm>
            <a:off x="1469325" y="2314760"/>
            <a:ext cx="19065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 name="Google Shape;33;p3"/>
          <p:cNvSpPr txBox="1"/>
          <p:nvPr>
            <p:ph hasCustomPrompt="1" idx="18" type="title"/>
          </p:nvPr>
        </p:nvSpPr>
        <p:spPr>
          <a:xfrm>
            <a:off x="1545687" y="1565141"/>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idx="19" type="ctrTitle"/>
          </p:nvPr>
        </p:nvSpPr>
        <p:spPr>
          <a:xfrm>
            <a:off x="1261437" y="3359411"/>
            <a:ext cx="2322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35" name="Google Shape;35;p3"/>
          <p:cNvSpPr txBox="1"/>
          <p:nvPr>
            <p:ph idx="20" type="subTitle"/>
          </p:nvPr>
        </p:nvSpPr>
        <p:spPr>
          <a:xfrm>
            <a:off x="1434225" y="3820858"/>
            <a:ext cx="1976700" cy="61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3"/>
          <p:cNvSpPr txBox="1"/>
          <p:nvPr>
            <p:ph hasCustomPrompt="1" idx="21" type="title"/>
          </p:nvPr>
        </p:nvSpPr>
        <p:spPr>
          <a:xfrm>
            <a:off x="1545687" y="3091842"/>
            <a:ext cx="17538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37" name="Google Shape;37;p3"/>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7">
    <p:spTree>
      <p:nvGrpSpPr>
        <p:cNvPr id="39" name="Shape 39"/>
        <p:cNvGrpSpPr/>
        <p:nvPr/>
      </p:nvGrpSpPr>
      <p:grpSpPr>
        <a:xfrm>
          <a:off x="0" y="0"/>
          <a:ext cx="0" cy="0"/>
          <a:chOff x="0" y="0"/>
          <a:chExt cx="0" cy="0"/>
        </a:xfrm>
      </p:grpSpPr>
      <p:sp>
        <p:nvSpPr>
          <p:cNvPr id="40" name="Google Shape;40;p4"/>
          <p:cNvSpPr/>
          <p:nvPr/>
        </p:nvSpPr>
        <p:spPr>
          <a:xfrm rot="-5400000">
            <a:off x="-101015" y="-226845"/>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9AD7D2">
              <a:alpha val="12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2" name="Google Shape;42;p4"/>
          <p:cNvSpPr txBox="1"/>
          <p:nvPr>
            <p:ph idx="1" type="subTitle"/>
          </p:nvPr>
        </p:nvSpPr>
        <p:spPr>
          <a:xfrm>
            <a:off x="831200" y="2314225"/>
            <a:ext cx="42249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43" name="Shape 43"/>
        <p:cNvGrpSpPr/>
        <p:nvPr/>
      </p:nvGrpSpPr>
      <p:grpSpPr>
        <a:xfrm>
          <a:off x="0" y="0"/>
          <a:ext cx="0" cy="0"/>
          <a:chOff x="0" y="0"/>
          <a:chExt cx="0" cy="0"/>
        </a:xfrm>
      </p:grpSpPr>
      <p:sp>
        <p:nvSpPr>
          <p:cNvPr id="44" name="Google Shape;44;p5"/>
          <p:cNvSpPr/>
          <p:nvPr/>
        </p:nvSpPr>
        <p:spPr>
          <a:xfrm>
            <a:off x="3356560" y="-236370"/>
            <a:ext cx="5995571" cy="6199231"/>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2CC">
              <a:alpha val="32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txBox="1"/>
          <p:nvPr>
            <p:ph idx="1" type="subTitle"/>
          </p:nvPr>
        </p:nvSpPr>
        <p:spPr>
          <a:xfrm>
            <a:off x="2286775" y="1780575"/>
            <a:ext cx="4717500" cy="631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46" name="Google Shape;46;p5"/>
          <p:cNvSpPr txBox="1"/>
          <p:nvPr>
            <p:ph type="ctrTitle"/>
          </p:nvPr>
        </p:nvSpPr>
        <p:spPr>
          <a:xfrm>
            <a:off x="3099175" y="2412374"/>
            <a:ext cx="3092700" cy="54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p:cSld name="CUSTOM_12">
    <p:spTree>
      <p:nvGrpSpPr>
        <p:cNvPr id="47" name="Shape 47"/>
        <p:cNvGrpSpPr/>
        <p:nvPr/>
      </p:nvGrpSpPr>
      <p:grpSpPr>
        <a:xfrm>
          <a:off x="0" y="0"/>
          <a:ext cx="0" cy="0"/>
          <a:chOff x="0" y="0"/>
          <a:chExt cx="0" cy="0"/>
        </a:xfrm>
      </p:grpSpPr>
      <p:sp>
        <p:nvSpPr>
          <p:cNvPr id="48" name="Google Shape;48;p6"/>
          <p:cNvSpPr txBox="1"/>
          <p:nvPr>
            <p:ph type="ctrTitle"/>
          </p:nvPr>
        </p:nvSpPr>
        <p:spPr>
          <a:xfrm>
            <a:off x="8584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9" name="Google Shape;49;p6"/>
          <p:cNvSpPr txBox="1"/>
          <p:nvPr>
            <p:ph idx="1" type="subTitle"/>
          </p:nvPr>
        </p:nvSpPr>
        <p:spPr>
          <a:xfrm>
            <a:off x="10195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0" name="Google Shape;50;p6"/>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52" name="Google Shape;52;p6"/>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txBox="1"/>
          <p:nvPr>
            <p:ph idx="3" type="subTitle"/>
          </p:nvPr>
        </p:nvSpPr>
        <p:spPr>
          <a:xfrm>
            <a:off x="5934474" y="295510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5" name="Google Shape;55;p6"/>
          <p:cNvSpPr txBox="1"/>
          <p:nvPr>
            <p:ph idx="4" type="ctrTitle"/>
          </p:nvPr>
        </p:nvSpPr>
        <p:spPr>
          <a:xfrm>
            <a:off x="5773375" y="273495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6" name="Google Shape;56;p6"/>
          <p:cNvSpPr txBox="1"/>
          <p:nvPr>
            <p:ph idx="5" type="subTitle"/>
          </p:nvPr>
        </p:nvSpPr>
        <p:spPr>
          <a:xfrm>
            <a:off x="3452999" y="2052750"/>
            <a:ext cx="2238000" cy="9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57" name="Google Shape;57;p6"/>
          <p:cNvSpPr txBox="1"/>
          <p:nvPr>
            <p:ph idx="6" type="ctrTitle"/>
          </p:nvPr>
        </p:nvSpPr>
        <p:spPr>
          <a:xfrm>
            <a:off x="3291900" y="1832600"/>
            <a:ext cx="2560200" cy="319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6">
    <p:bg>
      <p:bgPr>
        <a:solidFill>
          <a:srgbClr val="FFFFFF"/>
        </a:solidFill>
      </p:bgPr>
    </p:bg>
    <p:spTree>
      <p:nvGrpSpPr>
        <p:cNvPr id="58" name="Shape 58"/>
        <p:cNvGrpSpPr/>
        <p:nvPr/>
      </p:nvGrpSpPr>
      <p:grpSpPr>
        <a:xfrm>
          <a:off x="0" y="0"/>
          <a:ext cx="0" cy="0"/>
          <a:chOff x="0" y="0"/>
          <a:chExt cx="0" cy="0"/>
        </a:xfrm>
      </p:grpSpPr>
      <p:sp>
        <p:nvSpPr>
          <p:cNvPr id="59" name="Google Shape;59;p7"/>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1" name="Google Shape;61;p7"/>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6_2">
    <p:bg>
      <p:bgPr>
        <a:solidFill>
          <a:srgbClr val="FFFFFF"/>
        </a:solidFill>
      </p:bgPr>
    </p:bg>
    <p:spTree>
      <p:nvGrpSpPr>
        <p:cNvPr id="63" name="Shape 63"/>
        <p:cNvGrpSpPr/>
        <p:nvPr/>
      </p:nvGrpSpPr>
      <p:grpSpPr>
        <a:xfrm>
          <a:off x="0" y="0"/>
          <a:ext cx="0" cy="0"/>
          <a:chOff x="0" y="0"/>
          <a:chExt cx="0" cy="0"/>
        </a:xfrm>
      </p:grpSpPr>
      <p:sp>
        <p:nvSpPr>
          <p:cNvPr id="64" name="Google Shape;64;p8"/>
          <p:cNvSpPr/>
          <p:nvPr/>
        </p:nvSpPr>
        <p:spPr>
          <a:xfrm>
            <a:off x="2618169" y="-31835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E48D">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67" name="Google Shape;67;p8"/>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6_2_1">
    <p:bg>
      <p:bgPr>
        <a:solidFill>
          <a:srgbClr val="FFFFFF"/>
        </a:solidFill>
      </p:bgPr>
    </p:bg>
    <p:spTree>
      <p:nvGrpSpPr>
        <p:cNvPr id="69" name="Shape 69"/>
        <p:cNvGrpSpPr/>
        <p:nvPr/>
      </p:nvGrpSpPr>
      <p:grpSpPr>
        <a:xfrm>
          <a:off x="0" y="0"/>
          <a:ext cx="0" cy="0"/>
          <a:chOff x="0" y="0"/>
          <a:chExt cx="0" cy="0"/>
        </a:xfrm>
      </p:grpSpPr>
      <p:sp>
        <p:nvSpPr>
          <p:cNvPr id="70" name="Google Shape;70;p9"/>
          <p:cNvSpPr/>
          <p:nvPr/>
        </p:nvSpPr>
        <p:spPr>
          <a:xfrm rot="5400000">
            <a:off x="3902197" y="260906"/>
            <a:ext cx="5602683" cy="6035175"/>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9"/>
          <p:cNvSpPr/>
          <p:nvPr/>
        </p:nvSpPr>
        <p:spPr>
          <a:xfrm>
            <a:off x="742950" y="710350"/>
            <a:ext cx="8686800" cy="279600"/>
          </a:xfrm>
          <a:prstGeom prst="rect">
            <a:avLst/>
          </a:pr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None/>
              <a:defRPr sz="1200">
                <a:solidFill>
                  <a:srgbClr val="FFFFFF"/>
                </a:solidFill>
              </a:defRPr>
            </a:lvl1pPr>
            <a:lvl2pPr lvl="1" rtl="0" algn="ctr">
              <a:spcBef>
                <a:spcPts val="0"/>
              </a:spcBef>
              <a:spcAft>
                <a:spcPts val="0"/>
              </a:spcAft>
              <a:buClr>
                <a:srgbClr val="000000"/>
              </a:buClr>
              <a:buSzPts val="1100"/>
              <a:buNone/>
              <a:defRPr sz="1100">
                <a:solidFill>
                  <a:srgbClr val="000000"/>
                </a:solidFill>
              </a:defRPr>
            </a:lvl2pPr>
            <a:lvl3pPr lvl="2" rtl="0" algn="ctr">
              <a:spcBef>
                <a:spcPts val="0"/>
              </a:spcBef>
              <a:spcAft>
                <a:spcPts val="0"/>
              </a:spcAft>
              <a:buClr>
                <a:srgbClr val="000000"/>
              </a:buClr>
              <a:buSzPts val="1100"/>
              <a:buNone/>
              <a:defRPr sz="1100">
                <a:solidFill>
                  <a:srgbClr val="000000"/>
                </a:solidFill>
              </a:defRPr>
            </a:lvl3pPr>
            <a:lvl4pPr lvl="3" rtl="0" algn="ctr">
              <a:spcBef>
                <a:spcPts val="0"/>
              </a:spcBef>
              <a:spcAft>
                <a:spcPts val="0"/>
              </a:spcAft>
              <a:buClr>
                <a:srgbClr val="000000"/>
              </a:buClr>
              <a:buSzPts val="1100"/>
              <a:buNone/>
              <a:defRPr sz="1100">
                <a:solidFill>
                  <a:srgbClr val="000000"/>
                </a:solidFill>
              </a:defRPr>
            </a:lvl4pPr>
            <a:lvl5pPr lvl="4" rtl="0" algn="ctr">
              <a:spcBef>
                <a:spcPts val="0"/>
              </a:spcBef>
              <a:spcAft>
                <a:spcPts val="0"/>
              </a:spcAft>
              <a:buClr>
                <a:srgbClr val="000000"/>
              </a:buClr>
              <a:buSzPts val="1100"/>
              <a:buNone/>
              <a:defRPr sz="1100">
                <a:solidFill>
                  <a:srgbClr val="000000"/>
                </a:solidFill>
              </a:defRPr>
            </a:lvl5pPr>
            <a:lvl6pPr lvl="5" rtl="0" algn="ctr">
              <a:spcBef>
                <a:spcPts val="0"/>
              </a:spcBef>
              <a:spcAft>
                <a:spcPts val="0"/>
              </a:spcAft>
              <a:buClr>
                <a:srgbClr val="000000"/>
              </a:buClr>
              <a:buSzPts val="1100"/>
              <a:buNone/>
              <a:defRPr sz="1100">
                <a:solidFill>
                  <a:srgbClr val="000000"/>
                </a:solidFill>
              </a:defRPr>
            </a:lvl6pPr>
            <a:lvl7pPr lvl="6" rtl="0" algn="ctr">
              <a:spcBef>
                <a:spcPts val="0"/>
              </a:spcBef>
              <a:spcAft>
                <a:spcPts val="0"/>
              </a:spcAft>
              <a:buClr>
                <a:srgbClr val="000000"/>
              </a:buClr>
              <a:buSzPts val="1100"/>
              <a:buNone/>
              <a:defRPr sz="1100">
                <a:solidFill>
                  <a:srgbClr val="000000"/>
                </a:solidFill>
              </a:defRPr>
            </a:lvl7pPr>
            <a:lvl8pPr lvl="7" rtl="0" algn="ctr">
              <a:spcBef>
                <a:spcPts val="0"/>
              </a:spcBef>
              <a:spcAft>
                <a:spcPts val="0"/>
              </a:spcAft>
              <a:buClr>
                <a:srgbClr val="000000"/>
              </a:buClr>
              <a:buSzPts val="1100"/>
              <a:buNone/>
              <a:defRPr sz="1100">
                <a:solidFill>
                  <a:srgbClr val="000000"/>
                </a:solidFill>
              </a:defRPr>
            </a:lvl8pPr>
            <a:lvl9pPr lvl="8" rtl="0" algn="ctr">
              <a:spcBef>
                <a:spcPts val="0"/>
              </a:spcBef>
              <a:spcAft>
                <a:spcPts val="0"/>
              </a:spcAft>
              <a:buClr>
                <a:srgbClr val="000000"/>
              </a:buClr>
              <a:buSzPts val="1100"/>
              <a:buNone/>
              <a:defRPr sz="1100">
                <a:solidFill>
                  <a:srgbClr val="000000"/>
                </a:solidFill>
              </a:defRPr>
            </a:lvl9pPr>
          </a:lstStyle>
          <a:p/>
        </p:txBody>
      </p:sp>
      <p:sp>
        <p:nvSpPr>
          <p:cNvPr id="73" name="Google Shape;73;p9"/>
          <p:cNvSpPr/>
          <p:nvPr/>
        </p:nvSpPr>
        <p:spPr>
          <a:xfrm>
            <a:off x="419100" y="732400"/>
            <a:ext cx="235500" cy="235500"/>
          </a:xfrm>
          <a:prstGeom prst="ellipse">
            <a:avLst/>
          </a:pr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p:nvPr/>
        </p:nvSpPr>
        <p:spPr>
          <a:xfrm>
            <a:off x="95250" y="732400"/>
            <a:ext cx="235500" cy="235500"/>
          </a:xfrm>
          <a:prstGeom prst="ellipse">
            <a:avLst/>
          </a:pr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_1">
    <p:bg>
      <p:bgPr>
        <a:solidFill>
          <a:srgbClr val="FFFFFF"/>
        </a:solidFill>
      </p:bgPr>
    </p:bg>
    <p:spTree>
      <p:nvGrpSpPr>
        <p:cNvPr id="75" name="Shape 75"/>
        <p:cNvGrpSpPr/>
        <p:nvPr/>
      </p:nvGrpSpPr>
      <p:grpSpPr>
        <a:xfrm>
          <a:off x="0" y="0"/>
          <a:ext cx="0" cy="0"/>
          <a:chOff x="0" y="0"/>
          <a:chExt cx="0" cy="0"/>
        </a:xfrm>
      </p:grpSpPr>
      <p:sp>
        <p:nvSpPr>
          <p:cNvPr id="76" name="Google Shape;76;p10"/>
          <p:cNvSpPr/>
          <p:nvPr/>
        </p:nvSpPr>
        <p:spPr>
          <a:xfrm rot="-5400000">
            <a:off x="126769" y="-375501"/>
            <a:ext cx="6811569" cy="7337207"/>
          </a:xfrm>
          <a:custGeom>
            <a:rect b="b" l="l" r="r" t="t"/>
            <a:pathLst>
              <a:path extrusionOk="0" h="208325" w="201481">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ADDBD7">
              <a:alpha val="20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0"/>
          <p:cNvSpPr txBox="1"/>
          <p:nvPr>
            <p:ph type="ctrTitle"/>
          </p:nvPr>
        </p:nvSpPr>
        <p:spPr>
          <a:xfrm>
            <a:off x="477026" y="1557850"/>
            <a:ext cx="4209300" cy="8517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CB64"/>
              </a:buClr>
              <a:buSzPts val="4800"/>
              <a:buNone/>
              <a:defRPr sz="4800">
                <a:solidFill>
                  <a:srgbClr val="FFCB64"/>
                </a:solidFill>
              </a:defRPr>
            </a:lvl1pPr>
            <a:lvl2pPr lvl="1" rtl="0" algn="ctr">
              <a:spcBef>
                <a:spcPts val="0"/>
              </a:spcBef>
              <a:spcAft>
                <a:spcPts val="0"/>
              </a:spcAft>
              <a:buClr>
                <a:srgbClr val="000000"/>
              </a:buClr>
              <a:buSzPts val="4800"/>
              <a:buNone/>
              <a:defRPr sz="4800">
                <a:solidFill>
                  <a:srgbClr val="000000"/>
                </a:solidFill>
              </a:defRPr>
            </a:lvl2pPr>
            <a:lvl3pPr lvl="2" rtl="0" algn="ctr">
              <a:spcBef>
                <a:spcPts val="0"/>
              </a:spcBef>
              <a:spcAft>
                <a:spcPts val="0"/>
              </a:spcAft>
              <a:buClr>
                <a:srgbClr val="000000"/>
              </a:buClr>
              <a:buSzPts val="4800"/>
              <a:buNone/>
              <a:defRPr sz="4800">
                <a:solidFill>
                  <a:srgbClr val="000000"/>
                </a:solidFill>
              </a:defRPr>
            </a:lvl3pPr>
            <a:lvl4pPr lvl="3" rtl="0" algn="ctr">
              <a:spcBef>
                <a:spcPts val="0"/>
              </a:spcBef>
              <a:spcAft>
                <a:spcPts val="0"/>
              </a:spcAft>
              <a:buClr>
                <a:srgbClr val="000000"/>
              </a:buClr>
              <a:buSzPts val="4800"/>
              <a:buNone/>
              <a:defRPr sz="4800">
                <a:solidFill>
                  <a:srgbClr val="000000"/>
                </a:solidFill>
              </a:defRPr>
            </a:lvl4pPr>
            <a:lvl5pPr lvl="4" rtl="0" algn="ctr">
              <a:spcBef>
                <a:spcPts val="0"/>
              </a:spcBef>
              <a:spcAft>
                <a:spcPts val="0"/>
              </a:spcAft>
              <a:buClr>
                <a:srgbClr val="000000"/>
              </a:buClr>
              <a:buSzPts val="4800"/>
              <a:buNone/>
              <a:defRPr sz="4800">
                <a:solidFill>
                  <a:srgbClr val="000000"/>
                </a:solidFill>
              </a:defRPr>
            </a:lvl5pPr>
            <a:lvl6pPr lvl="5" rtl="0" algn="ctr">
              <a:spcBef>
                <a:spcPts val="0"/>
              </a:spcBef>
              <a:spcAft>
                <a:spcPts val="0"/>
              </a:spcAft>
              <a:buClr>
                <a:srgbClr val="000000"/>
              </a:buClr>
              <a:buSzPts val="4800"/>
              <a:buNone/>
              <a:defRPr sz="4800">
                <a:solidFill>
                  <a:srgbClr val="000000"/>
                </a:solidFill>
              </a:defRPr>
            </a:lvl6pPr>
            <a:lvl7pPr lvl="6" rtl="0" algn="ctr">
              <a:spcBef>
                <a:spcPts val="0"/>
              </a:spcBef>
              <a:spcAft>
                <a:spcPts val="0"/>
              </a:spcAft>
              <a:buClr>
                <a:srgbClr val="000000"/>
              </a:buClr>
              <a:buSzPts val="4800"/>
              <a:buNone/>
              <a:defRPr sz="4800">
                <a:solidFill>
                  <a:srgbClr val="000000"/>
                </a:solidFill>
              </a:defRPr>
            </a:lvl7pPr>
            <a:lvl8pPr lvl="7" rtl="0" algn="ctr">
              <a:spcBef>
                <a:spcPts val="0"/>
              </a:spcBef>
              <a:spcAft>
                <a:spcPts val="0"/>
              </a:spcAft>
              <a:buClr>
                <a:srgbClr val="000000"/>
              </a:buClr>
              <a:buSzPts val="4800"/>
              <a:buNone/>
              <a:defRPr sz="4800">
                <a:solidFill>
                  <a:srgbClr val="000000"/>
                </a:solidFill>
              </a:defRPr>
            </a:lvl8pPr>
            <a:lvl9pPr lvl="8" rtl="0" algn="ctr">
              <a:spcBef>
                <a:spcPts val="0"/>
              </a:spcBef>
              <a:spcAft>
                <a:spcPts val="0"/>
              </a:spcAft>
              <a:buClr>
                <a:srgbClr val="000000"/>
              </a:buClr>
              <a:buSzPts val="4800"/>
              <a:buNone/>
              <a:defRPr sz="4800">
                <a:solidFill>
                  <a:srgbClr val="000000"/>
                </a:solidFill>
              </a:defRPr>
            </a:lvl9pPr>
          </a:lstStyle>
          <a:p/>
        </p:txBody>
      </p:sp>
      <p:sp>
        <p:nvSpPr>
          <p:cNvPr id="78" name="Google Shape;78;p10"/>
          <p:cNvSpPr txBox="1"/>
          <p:nvPr>
            <p:ph idx="1" type="subTitle"/>
          </p:nvPr>
        </p:nvSpPr>
        <p:spPr>
          <a:xfrm flipH="1">
            <a:off x="1674026" y="2409550"/>
            <a:ext cx="3012300" cy="1671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Clr>
                <a:srgbClr val="000000"/>
              </a:buClr>
              <a:buSzPts val="1200"/>
              <a:buNone/>
              <a:defRPr>
                <a:solidFill>
                  <a:srgbClr val="000000"/>
                </a:solidFill>
              </a:defRPr>
            </a:lvl2pPr>
            <a:lvl3pPr lvl="2" rtl="0" algn="r">
              <a:lnSpc>
                <a:spcPct val="100000"/>
              </a:lnSpc>
              <a:spcBef>
                <a:spcPts val="0"/>
              </a:spcBef>
              <a:spcAft>
                <a:spcPts val="0"/>
              </a:spcAft>
              <a:buClr>
                <a:srgbClr val="000000"/>
              </a:buClr>
              <a:buSzPts val="1200"/>
              <a:buNone/>
              <a:defRPr>
                <a:solidFill>
                  <a:srgbClr val="000000"/>
                </a:solidFill>
              </a:defRPr>
            </a:lvl3pPr>
            <a:lvl4pPr lvl="3" rtl="0" algn="r">
              <a:lnSpc>
                <a:spcPct val="100000"/>
              </a:lnSpc>
              <a:spcBef>
                <a:spcPts val="0"/>
              </a:spcBef>
              <a:spcAft>
                <a:spcPts val="0"/>
              </a:spcAft>
              <a:buClr>
                <a:srgbClr val="000000"/>
              </a:buClr>
              <a:buSzPts val="1200"/>
              <a:buNone/>
              <a:defRPr>
                <a:solidFill>
                  <a:srgbClr val="000000"/>
                </a:solidFill>
              </a:defRPr>
            </a:lvl4pPr>
            <a:lvl5pPr lvl="4" rtl="0" algn="r">
              <a:lnSpc>
                <a:spcPct val="100000"/>
              </a:lnSpc>
              <a:spcBef>
                <a:spcPts val="0"/>
              </a:spcBef>
              <a:spcAft>
                <a:spcPts val="0"/>
              </a:spcAft>
              <a:buClr>
                <a:srgbClr val="000000"/>
              </a:buClr>
              <a:buSzPts val="1200"/>
              <a:buNone/>
              <a:defRPr>
                <a:solidFill>
                  <a:srgbClr val="000000"/>
                </a:solidFill>
              </a:defRPr>
            </a:lvl5pPr>
            <a:lvl6pPr lvl="5" rtl="0" algn="r">
              <a:lnSpc>
                <a:spcPct val="100000"/>
              </a:lnSpc>
              <a:spcBef>
                <a:spcPts val="0"/>
              </a:spcBef>
              <a:spcAft>
                <a:spcPts val="0"/>
              </a:spcAft>
              <a:buClr>
                <a:srgbClr val="000000"/>
              </a:buClr>
              <a:buSzPts val="1200"/>
              <a:buNone/>
              <a:defRPr>
                <a:solidFill>
                  <a:srgbClr val="000000"/>
                </a:solidFill>
              </a:defRPr>
            </a:lvl6pPr>
            <a:lvl7pPr lvl="6" rtl="0" algn="r">
              <a:lnSpc>
                <a:spcPct val="100000"/>
              </a:lnSpc>
              <a:spcBef>
                <a:spcPts val="0"/>
              </a:spcBef>
              <a:spcAft>
                <a:spcPts val="0"/>
              </a:spcAft>
              <a:buClr>
                <a:srgbClr val="000000"/>
              </a:buClr>
              <a:buSzPts val="1200"/>
              <a:buNone/>
              <a:defRPr>
                <a:solidFill>
                  <a:srgbClr val="000000"/>
                </a:solidFill>
              </a:defRPr>
            </a:lvl7pPr>
            <a:lvl8pPr lvl="7" rtl="0" algn="r">
              <a:lnSpc>
                <a:spcPct val="100000"/>
              </a:lnSpc>
              <a:spcBef>
                <a:spcPts val="0"/>
              </a:spcBef>
              <a:spcAft>
                <a:spcPts val="0"/>
              </a:spcAft>
              <a:buClr>
                <a:srgbClr val="000000"/>
              </a:buClr>
              <a:buSzPts val="1200"/>
              <a:buNone/>
              <a:defRPr>
                <a:solidFill>
                  <a:srgbClr val="000000"/>
                </a:solidFill>
              </a:defRPr>
            </a:lvl8pPr>
            <a:lvl9pPr lvl="8" rtl="0" algn="r">
              <a:lnSpc>
                <a:spcPct val="100000"/>
              </a:lnSpc>
              <a:spcBef>
                <a:spcPts val="0"/>
              </a:spcBef>
              <a:spcAft>
                <a:spcPts val="0"/>
              </a:spcAft>
              <a:buClr>
                <a:srgbClr val="000000"/>
              </a:buClr>
              <a:buSzPts val="1200"/>
              <a:buNone/>
              <a:defRPr>
                <a:solidFill>
                  <a:srgbClr val="000000"/>
                </a:solidFill>
              </a:defRPr>
            </a:lvl9pPr>
          </a:lstStyle>
          <a:p/>
        </p:txBody>
      </p:sp>
      <p:sp>
        <p:nvSpPr>
          <p:cNvPr id="79" name="Google Shape;79;p10"/>
          <p:cNvSpPr txBox="1"/>
          <p:nvPr/>
        </p:nvSpPr>
        <p:spPr>
          <a:xfrm>
            <a:off x="1263550" y="3683250"/>
            <a:ext cx="3398100" cy="1784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300"/>
              </a:spcBef>
              <a:spcAft>
                <a:spcPts val="0"/>
              </a:spcAft>
              <a:buNone/>
            </a:pPr>
            <a:r>
              <a:rPr lang="en" sz="900">
                <a:solidFill>
                  <a:srgbClr val="434343"/>
                </a:solidFill>
                <a:latin typeface="EB Garamond"/>
                <a:ea typeface="EB Garamond"/>
                <a:cs typeface="EB Garamond"/>
                <a:sym typeface="EB Garamond"/>
              </a:rPr>
              <a:t>CREDITS: This presentation template was created by </a:t>
            </a:r>
            <a:r>
              <a:rPr b="1" lang="en" sz="900">
                <a:solidFill>
                  <a:srgbClr val="434343"/>
                </a:solidFill>
                <a:uFill>
                  <a:noFill/>
                </a:uFill>
                <a:latin typeface="EB Garamond"/>
                <a:ea typeface="EB Garamond"/>
                <a:cs typeface="EB Garamond"/>
                <a:sym typeface="EB Garamond"/>
                <a:hlinkClick r:id="rId2">
                  <a:extLst>
                    <a:ext uri="{A12FA001-AC4F-418D-AE19-62706E023703}">
                      <ahyp:hlinkClr val="tx"/>
                    </a:ext>
                  </a:extLst>
                </a:hlinkClick>
              </a:rPr>
              <a:t>Slidesgo</a:t>
            </a:r>
            <a:r>
              <a:rPr lang="en" sz="900">
                <a:solidFill>
                  <a:srgbClr val="434343"/>
                </a:solidFill>
                <a:latin typeface="EB Garamond"/>
                <a:ea typeface="EB Garamond"/>
                <a:cs typeface="EB Garamond"/>
                <a:sym typeface="EB Garamond"/>
              </a:rPr>
              <a:t>, including icons by </a:t>
            </a:r>
            <a:r>
              <a:rPr b="1" lang="en" sz="900">
                <a:solidFill>
                  <a:srgbClr val="434343"/>
                </a:solidFill>
                <a:uFill>
                  <a:noFill/>
                </a:uFill>
                <a:latin typeface="EB Garamond"/>
                <a:ea typeface="EB Garamond"/>
                <a:cs typeface="EB Garamond"/>
                <a:sym typeface="EB Garamond"/>
                <a:hlinkClick r:id="rId3">
                  <a:extLst>
                    <a:ext uri="{A12FA001-AC4F-418D-AE19-62706E023703}">
                      <ahyp:hlinkClr val="tx"/>
                    </a:ext>
                  </a:extLst>
                </a:hlinkClick>
              </a:rPr>
              <a:t>Flaticon</a:t>
            </a:r>
            <a:r>
              <a:rPr lang="en" sz="900">
                <a:solidFill>
                  <a:srgbClr val="434343"/>
                </a:solidFill>
                <a:latin typeface="EB Garamond"/>
                <a:ea typeface="EB Garamond"/>
                <a:cs typeface="EB Garamond"/>
                <a:sym typeface="EB Garamond"/>
              </a:rPr>
              <a:t>, and infographics &amp; images by </a:t>
            </a:r>
            <a:r>
              <a:rPr b="1" lang="en" sz="900">
                <a:solidFill>
                  <a:srgbClr val="434343"/>
                </a:solidFill>
                <a:uFill>
                  <a:noFill/>
                </a:uFill>
                <a:latin typeface="EB Garamond"/>
                <a:ea typeface="EB Garamond"/>
                <a:cs typeface="EB Garamond"/>
                <a:sym typeface="EB Garamond"/>
                <a:hlinkClick r:id="rId4">
                  <a:extLst>
                    <a:ext uri="{A12FA001-AC4F-418D-AE19-62706E023703}">
                      <ahyp:hlinkClr val="tx"/>
                    </a:ext>
                  </a:extLst>
                </a:hlinkClick>
              </a:rPr>
              <a:t>Freepik</a:t>
            </a:r>
            <a:r>
              <a:rPr lang="en" sz="900">
                <a:solidFill>
                  <a:srgbClr val="434343"/>
                </a:solidFill>
                <a:latin typeface="EB Garamond"/>
                <a:ea typeface="EB Garamond"/>
                <a:cs typeface="EB Garamond"/>
                <a:sym typeface="EB Garamond"/>
              </a:rPr>
              <a:t>. </a:t>
            </a:r>
            <a:endParaRPr sz="900">
              <a:solidFill>
                <a:srgbClr val="434343"/>
              </a:solidFill>
              <a:latin typeface="EB Garamond"/>
              <a:ea typeface="EB Garamond"/>
              <a:cs typeface="EB Garamond"/>
              <a:sym typeface="EB Garamond"/>
            </a:endParaRPr>
          </a:p>
          <a:p>
            <a:pPr indent="0" lvl="0" marL="0" rtl="0" algn="r">
              <a:lnSpc>
                <a:spcPct val="100000"/>
              </a:lnSpc>
              <a:spcBef>
                <a:spcPts val="300"/>
              </a:spcBef>
              <a:spcAft>
                <a:spcPts val="0"/>
              </a:spcAft>
              <a:buNone/>
            </a:pPr>
            <a:r>
              <a:rPr b="1" lang="en" sz="900">
                <a:solidFill>
                  <a:srgbClr val="434343"/>
                </a:solidFill>
                <a:latin typeface="EB Garamond"/>
                <a:ea typeface="EB Garamond"/>
                <a:cs typeface="EB Garamond"/>
                <a:sym typeface="EB Garamond"/>
              </a:rPr>
              <a:t>Please keep this slide for attribution.</a:t>
            </a:r>
            <a:endParaRPr b="1" sz="900">
              <a:solidFill>
                <a:srgbClr val="434343"/>
              </a:solidFill>
              <a:latin typeface="EB Garamond"/>
              <a:ea typeface="EB Garamond"/>
              <a:cs typeface="EB Garamond"/>
              <a:sym typeface="EB Garamond"/>
            </a:endParaRPr>
          </a:p>
          <a:p>
            <a:pPr indent="0" lvl="0" marL="0" rtl="0" algn="r">
              <a:lnSpc>
                <a:spcPct val="115000"/>
              </a:lnSpc>
              <a:spcBef>
                <a:spcPts val="300"/>
              </a:spcBef>
              <a:spcAft>
                <a:spcPts val="0"/>
              </a:spcAft>
              <a:buNone/>
            </a:pPr>
            <a:r>
              <a:t/>
            </a:r>
            <a:endParaRPr>
              <a:latin typeface="Barlow Light"/>
              <a:ea typeface="Barlow Light"/>
              <a:cs typeface="Barlow Light"/>
              <a:sym typeface="Barlow Light"/>
            </a:endParaRPr>
          </a:p>
          <a:p>
            <a:pPr indent="0" lvl="0" marL="0" rtl="0" algn="r">
              <a:spcBef>
                <a:spcPts val="0"/>
              </a:spcBef>
              <a:spcAft>
                <a:spcPts val="0"/>
              </a:spcAft>
              <a:buNone/>
            </a:pPr>
            <a:r>
              <a:t/>
            </a:r>
            <a:endParaRPr>
              <a:latin typeface="Barlow Light"/>
              <a:ea typeface="Barlow Light"/>
              <a:cs typeface="Barlow Light"/>
              <a:sym typeface="Barlow Light"/>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Font typeface="Montserrat ExtraBold"/>
              <a:buNone/>
              <a:defRPr sz="2800">
                <a:solidFill>
                  <a:srgbClr val="434343"/>
                </a:solidFill>
                <a:latin typeface="Montserrat ExtraBold"/>
                <a:ea typeface="Montserrat ExtraBold"/>
                <a:cs typeface="Montserrat ExtraBold"/>
                <a:sym typeface="Montserrat ExtraBold"/>
              </a:defRPr>
            </a:lvl1pPr>
            <a:lvl2pPr lvl="1"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2pPr>
            <a:lvl3pPr lvl="2"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3pPr>
            <a:lvl4pPr lvl="3"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4pPr>
            <a:lvl5pPr lvl="4"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5pPr>
            <a:lvl6pPr lvl="5"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6pPr>
            <a:lvl7pPr lvl="6"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7pPr>
            <a:lvl8pPr lvl="7"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8pPr>
            <a:lvl9pPr lvl="8"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1pPr>
            <a:lvl2pPr indent="-304800" lvl="1" marL="914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2pPr>
            <a:lvl3pPr indent="-304800" lvl="2" marL="1371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3pPr>
            <a:lvl4pPr indent="-304800" lvl="3" marL="1828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4pPr>
            <a:lvl5pPr indent="-304800" lvl="4" marL="22860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5pPr>
            <a:lvl6pPr indent="-304800" lvl="5" marL="27432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6pPr>
            <a:lvl7pPr indent="-304800" lvl="6" marL="32004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7pPr>
            <a:lvl8pPr indent="-304800" lvl="7" marL="36576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8pPr>
            <a:lvl9pPr indent="-304800" lvl="8" marL="4114800" rtl="0">
              <a:lnSpc>
                <a:spcPct val="115000"/>
              </a:lnSpc>
              <a:spcBef>
                <a:spcPts val="1600"/>
              </a:spcBef>
              <a:spcAft>
                <a:spcPts val="1600"/>
              </a:spcAft>
              <a:buClr>
                <a:srgbClr val="434343"/>
              </a:buClr>
              <a:buSzPts val="1200"/>
              <a:buFont typeface="EB Garamond"/>
              <a:buChar char="■"/>
              <a:defRPr sz="1200">
                <a:solidFill>
                  <a:srgbClr val="434343"/>
                </a:solidFill>
                <a:latin typeface="EB Garamond"/>
                <a:ea typeface="EB Garamond"/>
                <a:cs typeface="EB Garamond"/>
                <a:sym typeface="EB Garamo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public.tableau.com/app/profile/purplegrace/viz/SDRE_DEA/Growth_by_zip?publish=yes" TargetMode="Externa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public.tableau.com/app/profile/purplegrace/viz/SDRE_DEA/Rental_average_DOMLS?publish=yes" TargetMode="External"/><Relationship Id="rId4" Type="http://schemas.openxmlformats.org/officeDocument/2006/relationships/hyperlink" Target="http://drive.google.com/file/d/1-tY3IK82-aSRAq_pTHDhd8B-GpMHjJ_V/view" TargetMode="External"/><Relationship Id="rId5"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public.tableau.com/app/profile/purplegrace/viz/SDRE_DEA/Rental_by_Zip?publish=yes"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public.tableau.com/app/profile/purplegrace/viz/SDRE_DEA/Recommend_house_rental?publish=yes"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4" name="Shape 104"/>
        <p:cNvGrpSpPr/>
        <p:nvPr/>
      </p:nvGrpSpPr>
      <p:grpSpPr>
        <a:xfrm>
          <a:off x="0" y="0"/>
          <a:ext cx="0" cy="0"/>
          <a:chOff x="0" y="0"/>
          <a:chExt cx="0" cy="0"/>
        </a:xfrm>
      </p:grpSpPr>
      <p:sp>
        <p:nvSpPr>
          <p:cNvPr id="105" name="Google Shape;105;p13"/>
          <p:cNvSpPr txBox="1"/>
          <p:nvPr>
            <p:ph idx="1" type="subTitle"/>
          </p:nvPr>
        </p:nvSpPr>
        <p:spPr>
          <a:xfrm flipH="1">
            <a:off x="742950" y="3101477"/>
            <a:ext cx="3629100" cy="677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600">
                <a:solidFill>
                  <a:srgbClr val="66AAA2"/>
                </a:solidFill>
                <a:latin typeface="Average"/>
                <a:ea typeface="Average"/>
                <a:cs typeface="Average"/>
                <a:sym typeface="Average"/>
              </a:rPr>
              <a:t>Recommendation for San Diego RE Market Investors</a:t>
            </a:r>
            <a:endParaRPr>
              <a:solidFill>
                <a:srgbClr val="66AAA2"/>
              </a:solidFill>
              <a:latin typeface="Average"/>
              <a:ea typeface="Average"/>
              <a:cs typeface="Average"/>
              <a:sym typeface="Average"/>
            </a:endParaRPr>
          </a:p>
        </p:txBody>
      </p:sp>
      <p:sp>
        <p:nvSpPr>
          <p:cNvPr id="106" name="Google Shape;106;p13"/>
          <p:cNvSpPr txBox="1"/>
          <p:nvPr>
            <p:ph type="ctrTitle"/>
          </p:nvPr>
        </p:nvSpPr>
        <p:spPr>
          <a:xfrm flipH="1">
            <a:off x="743025" y="2221200"/>
            <a:ext cx="35718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34343"/>
                </a:solidFill>
              </a:rPr>
              <a:t>REAL ESTATE</a:t>
            </a:r>
            <a:endParaRPr>
              <a:solidFill>
                <a:srgbClr val="434343"/>
              </a:solidFill>
            </a:endParaRPr>
          </a:p>
          <a:p>
            <a:pPr indent="0" lvl="0" marL="0" rtl="0" algn="l">
              <a:spcBef>
                <a:spcPts val="0"/>
              </a:spcBef>
              <a:spcAft>
                <a:spcPts val="0"/>
              </a:spcAft>
              <a:buNone/>
            </a:pPr>
            <a:r>
              <a:rPr lang="en" sz="2800">
                <a:solidFill>
                  <a:srgbClr val="434343"/>
                </a:solidFill>
                <a:latin typeface="Montserrat Light"/>
                <a:ea typeface="Montserrat Light"/>
                <a:cs typeface="Montserrat Light"/>
                <a:sym typeface="Montserrat Light"/>
              </a:rPr>
              <a:t>MARKETING PLAN</a:t>
            </a:r>
            <a:endParaRPr sz="2800">
              <a:solidFill>
                <a:srgbClr val="434343"/>
              </a:solidFill>
              <a:latin typeface="Montserrat Light"/>
              <a:ea typeface="Montserrat Light"/>
              <a:cs typeface="Montserrat Light"/>
              <a:sym typeface="Montserrat Light"/>
            </a:endParaRPr>
          </a:p>
        </p:txBody>
      </p:sp>
      <p:cxnSp>
        <p:nvCxnSpPr>
          <p:cNvPr id="107" name="Google Shape;107;p13"/>
          <p:cNvCxnSpPr/>
          <p:nvPr/>
        </p:nvCxnSpPr>
        <p:spPr>
          <a:xfrm>
            <a:off x="862400" y="2981288"/>
            <a:ext cx="1066800" cy="0"/>
          </a:xfrm>
          <a:prstGeom prst="straightConnector1">
            <a:avLst/>
          </a:prstGeom>
          <a:noFill/>
          <a:ln cap="flat" cmpd="sng" w="19050">
            <a:solidFill>
              <a:srgbClr val="434343"/>
            </a:solidFill>
            <a:prstDash val="solid"/>
            <a:round/>
            <a:headEnd len="med" w="med" type="none"/>
            <a:tailEnd len="med" w="med" type="none"/>
          </a:ln>
        </p:spPr>
      </p:cxnSp>
      <p:sp>
        <p:nvSpPr>
          <p:cNvPr id="108" name="Google Shape;108;p13"/>
          <p:cNvSpPr/>
          <p:nvPr/>
        </p:nvSpPr>
        <p:spPr>
          <a:xfrm>
            <a:off x="5459785" y="1154146"/>
            <a:ext cx="1067402" cy="636186"/>
          </a:xfrm>
          <a:custGeom>
            <a:rect b="b" l="l" r="r" t="t"/>
            <a:pathLst>
              <a:path extrusionOk="0" h="21379" w="3587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7549238" y="1582862"/>
            <a:ext cx="1933583" cy="1150365"/>
          </a:xfrm>
          <a:custGeom>
            <a:rect b="b" l="l" r="r" t="t"/>
            <a:pathLst>
              <a:path extrusionOk="0" h="38658" w="64978">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4105800" y="1878775"/>
            <a:ext cx="5253835" cy="2215912"/>
          </a:xfrm>
          <a:custGeom>
            <a:rect b="b" l="l" r="r" t="t"/>
            <a:pathLst>
              <a:path extrusionOk="0" h="70244" w="176555">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7323230" y="1878175"/>
            <a:ext cx="687696" cy="405505"/>
          </a:xfrm>
          <a:custGeom>
            <a:rect b="b" l="l" r="r" t="t"/>
            <a:pathLst>
              <a:path extrusionOk="0" h="13627" w="2311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5457613" y="1877074"/>
            <a:ext cx="701087" cy="421961"/>
          </a:xfrm>
          <a:custGeom>
            <a:rect b="b" l="l" r="r" t="t"/>
            <a:pathLst>
              <a:path extrusionOk="0" h="14180" w="2356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3600418" y="3969026"/>
            <a:ext cx="6231905" cy="731707"/>
          </a:xfrm>
          <a:custGeom>
            <a:rect b="b" l="l" r="r" t="t"/>
            <a:pathLst>
              <a:path extrusionOk="0" h="24589" w="209423">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7762956" y="3001580"/>
            <a:ext cx="958013" cy="1241572"/>
          </a:xfrm>
          <a:custGeom>
            <a:rect b="b" l="l" r="r" t="t"/>
            <a:pathLst>
              <a:path extrusionOk="0" h="41723" w="32194">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8058418" y="3481539"/>
            <a:ext cx="384705" cy="1168904"/>
          </a:xfrm>
          <a:custGeom>
            <a:rect b="b" l="l" r="r" t="t"/>
            <a:pathLst>
              <a:path extrusionOk="0" h="39281" w="12928">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8340014" y="2352718"/>
            <a:ext cx="1157894" cy="1500730"/>
          </a:xfrm>
          <a:custGeom>
            <a:rect b="b" l="l" r="r" t="t"/>
            <a:pathLst>
              <a:path extrusionOk="0" h="50432" w="38911">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8685290" y="2926800"/>
            <a:ext cx="455587" cy="1724893"/>
          </a:xfrm>
          <a:custGeom>
            <a:rect b="b" l="l" r="r" t="t"/>
            <a:pathLst>
              <a:path extrusionOk="0" h="57965" w="1531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9008843" y="3349386"/>
            <a:ext cx="755602" cy="979230"/>
          </a:xfrm>
          <a:custGeom>
            <a:rect b="b" l="l" r="r" t="t"/>
            <a:pathLst>
              <a:path extrusionOk="0" h="32907" w="25392">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9243927" y="3724807"/>
            <a:ext cx="308466" cy="924387"/>
          </a:xfrm>
          <a:custGeom>
            <a:rect b="b" l="l" r="r" t="t"/>
            <a:pathLst>
              <a:path extrusionOk="0" h="31064" w="10366">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4232764" y="3146589"/>
            <a:ext cx="859962" cy="1112901"/>
          </a:xfrm>
          <a:custGeom>
            <a:rect b="b" l="l" r="r" t="t"/>
            <a:pathLst>
              <a:path extrusionOk="0" h="37399" w="28899">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4473443" y="3572359"/>
            <a:ext cx="352745" cy="1054517"/>
          </a:xfrm>
          <a:custGeom>
            <a:rect b="b" l="l" r="r" t="t"/>
            <a:pathLst>
              <a:path extrusionOk="0" h="35437" w="11854">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4838746" y="2563044"/>
            <a:ext cx="1038447" cy="1346943"/>
          </a:xfrm>
          <a:custGeom>
            <a:rect b="b" l="l" r="r" t="t"/>
            <a:pathLst>
              <a:path extrusionOk="0" h="45264" w="34897">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5148522" y="3078920"/>
            <a:ext cx="409344" cy="1546378"/>
          </a:xfrm>
          <a:custGeom>
            <a:rect b="b" l="l" r="r" t="t"/>
            <a:pathLst>
              <a:path extrusionOk="0" h="51966" w="13756">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5360484" y="2865202"/>
            <a:ext cx="1982593" cy="667610"/>
          </a:xfrm>
          <a:custGeom>
            <a:rect b="b" l="l" r="r" t="t"/>
            <a:pathLst>
              <a:path extrusionOk="0" h="22435" w="66625">
                <a:moveTo>
                  <a:pt x="21462" y="0"/>
                </a:moveTo>
                <a:lnTo>
                  <a:pt x="0" y="22434"/>
                </a:lnTo>
                <a:lnTo>
                  <a:pt x="44825" y="22434"/>
                </a:lnTo>
                <a:lnTo>
                  <a:pt x="666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6694364" y="2862672"/>
            <a:ext cx="1361554" cy="784527"/>
          </a:xfrm>
          <a:custGeom>
            <a:rect b="b" l="l" r="r" t="t"/>
            <a:pathLst>
              <a:path extrusionOk="0" h="26364" w="45755">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5345397" y="3532782"/>
            <a:ext cx="1463385" cy="114418"/>
          </a:xfrm>
          <a:custGeom>
            <a:rect b="b" l="l" r="r" t="t"/>
            <a:pathLst>
              <a:path extrusionOk="0" h="3845" w="49177">
                <a:moveTo>
                  <a:pt x="0" y="0"/>
                </a:moveTo>
                <a:lnTo>
                  <a:pt x="3338" y="3845"/>
                </a:lnTo>
                <a:lnTo>
                  <a:pt x="49177" y="3845"/>
                </a:lnTo>
                <a:lnTo>
                  <a:pt x="453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6801224" y="3078920"/>
            <a:ext cx="1142807" cy="1469693"/>
          </a:xfrm>
          <a:custGeom>
            <a:rect b="b" l="l" r="r" t="t"/>
            <a:pathLst>
              <a:path extrusionOk="0" h="49389" w="38404">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7145696" y="3824435"/>
            <a:ext cx="261509" cy="163458"/>
          </a:xfrm>
          <a:custGeom>
            <a:rect b="b" l="l" r="r" t="t"/>
            <a:pathLst>
              <a:path extrusionOk="0" h="5493" w="8788">
                <a:moveTo>
                  <a:pt x="803" y="1"/>
                </a:moveTo>
                <a:cubicBezTo>
                  <a:pt x="338" y="1"/>
                  <a:pt x="0" y="339"/>
                  <a:pt x="0" y="803"/>
                </a:cubicBezTo>
                <a:lnTo>
                  <a:pt x="0" y="5493"/>
                </a:lnTo>
                <a:lnTo>
                  <a:pt x="8788" y="549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7145696" y="4053240"/>
            <a:ext cx="261509" cy="174796"/>
          </a:xfrm>
          <a:custGeom>
            <a:rect b="b" l="l" r="r" t="t"/>
            <a:pathLst>
              <a:path extrusionOk="0" h="5874" w="8788">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7472553" y="3824435"/>
            <a:ext cx="241423" cy="163458"/>
          </a:xfrm>
          <a:custGeom>
            <a:rect b="b" l="l" r="r" t="t"/>
            <a:pathLst>
              <a:path extrusionOk="0" h="5493" w="8113">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7472553" y="4053240"/>
            <a:ext cx="241423" cy="173546"/>
          </a:xfrm>
          <a:custGeom>
            <a:rect b="b" l="l" r="r" t="t"/>
            <a:pathLst>
              <a:path extrusionOk="0" h="5832" w="8113">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5452257" y="3639641"/>
            <a:ext cx="1348997" cy="908973"/>
          </a:xfrm>
          <a:custGeom>
            <a:rect b="b" l="l" r="r" t="t"/>
            <a:pathLst>
              <a:path extrusionOk="0" h="30546" w="45333">
                <a:moveTo>
                  <a:pt x="0" y="0"/>
                </a:moveTo>
                <a:lnTo>
                  <a:pt x="0" y="30546"/>
                </a:lnTo>
                <a:lnTo>
                  <a:pt x="45332" y="30546"/>
                </a:lnTo>
                <a:lnTo>
                  <a:pt x="453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5978994" y="3972776"/>
            <a:ext cx="270347" cy="568309"/>
          </a:xfrm>
          <a:custGeom>
            <a:rect b="b" l="l" r="r" t="t"/>
            <a:pathLst>
              <a:path extrusionOk="0" h="19098" w="9085">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6519599" y="3976555"/>
            <a:ext cx="114447" cy="94331"/>
          </a:xfrm>
          <a:custGeom>
            <a:rect b="b" l="l" r="r" t="t"/>
            <a:pathLst>
              <a:path extrusionOk="0" h="3170" w="3846">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6378786" y="3976555"/>
            <a:ext cx="115697" cy="93081"/>
          </a:xfrm>
          <a:custGeom>
            <a:rect b="b" l="l" r="r" t="t"/>
            <a:pathLst>
              <a:path extrusionOk="0" h="3128" w="3888">
                <a:moveTo>
                  <a:pt x="381" y="1"/>
                </a:moveTo>
                <a:cubicBezTo>
                  <a:pt x="170" y="1"/>
                  <a:pt x="1" y="170"/>
                  <a:pt x="1" y="339"/>
                </a:cubicBezTo>
                <a:lnTo>
                  <a:pt x="1" y="3127"/>
                </a:lnTo>
                <a:lnTo>
                  <a:pt x="3888" y="3127"/>
                </a:lnTo>
                <a:lnTo>
                  <a:pt x="3888"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6378786" y="4094752"/>
            <a:ext cx="115697" cy="94302"/>
          </a:xfrm>
          <a:custGeom>
            <a:rect b="b" l="l" r="r" t="t"/>
            <a:pathLst>
              <a:path extrusionOk="0" h="3169" w="3888">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6519599" y="4096002"/>
            <a:ext cx="114447" cy="93052"/>
          </a:xfrm>
          <a:custGeom>
            <a:rect b="b" l="l" r="r" t="t"/>
            <a:pathLst>
              <a:path extrusionOk="0" h="3127" w="3846">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5732602" y="3976555"/>
            <a:ext cx="115697" cy="94331"/>
          </a:xfrm>
          <a:custGeom>
            <a:rect b="b" l="l" r="r" t="t"/>
            <a:pathLst>
              <a:path extrusionOk="0" h="3170" w="3888">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5732602" y="4096002"/>
            <a:ext cx="114418" cy="93052"/>
          </a:xfrm>
          <a:custGeom>
            <a:rect b="b" l="l" r="r" t="t"/>
            <a:pathLst>
              <a:path extrusionOk="0" h="3127" w="3845">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5591790" y="3976555"/>
            <a:ext cx="114447" cy="93081"/>
          </a:xfrm>
          <a:custGeom>
            <a:rect b="b" l="l" r="r" t="t"/>
            <a:pathLst>
              <a:path extrusionOk="0" h="3128" w="3846">
                <a:moveTo>
                  <a:pt x="381" y="1"/>
                </a:moveTo>
                <a:cubicBezTo>
                  <a:pt x="170" y="1"/>
                  <a:pt x="1" y="170"/>
                  <a:pt x="1" y="339"/>
                </a:cubicBezTo>
                <a:lnTo>
                  <a:pt x="1" y="3127"/>
                </a:lnTo>
                <a:lnTo>
                  <a:pt x="3845" y="3127"/>
                </a:lnTo>
                <a:lnTo>
                  <a:pt x="3845"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5591790" y="4094752"/>
            <a:ext cx="114447" cy="94302"/>
          </a:xfrm>
          <a:custGeom>
            <a:rect b="b" l="l" r="r" t="t"/>
            <a:pathLst>
              <a:path extrusionOk="0" h="3169" w="3846">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4281800" y="4546074"/>
            <a:ext cx="4972210" cy="667574"/>
          </a:xfrm>
          <a:custGeom>
            <a:rect b="b" l="l" r="r" t="t"/>
            <a:pathLst>
              <a:path extrusionOk="0" h="20111" w="167091">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4945605" y="4939567"/>
            <a:ext cx="3542779" cy="426217"/>
          </a:xfrm>
          <a:custGeom>
            <a:rect b="b" l="l" r="r" t="t"/>
            <a:pathLst>
              <a:path extrusionOk="0" h="14323" w="119055">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7706387" y="4205539"/>
            <a:ext cx="668859" cy="867342"/>
          </a:xfrm>
          <a:custGeom>
            <a:rect b="b" l="l" r="r" t="t"/>
            <a:pathLst>
              <a:path extrusionOk="0" h="29147" w="22477">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7896091" y="4537276"/>
            <a:ext cx="272966" cy="820027"/>
          </a:xfrm>
          <a:custGeom>
            <a:rect b="b" l="l" r="r" t="t"/>
            <a:pathLst>
              <a:path extrusionOk="0" h="27557" w="9173">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7290258" y="4556886"/>
            <a:ext cx="465199" cy="602738"/>
          </a:xfrm>
          <a:custGeom>
            <a:rect b="b" l="l" r="r" t="t"/>
            <a:pathLst>
              <a:path extrusionOk="0" h="20255" w="15633">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7433570" y="4788697"/>
            <a:ext cx="190627" cy="569559"/>
          </a:xfrm>
          <a:custGeom>
            <a:rect b="b" l="l" r="r" t="t"/>
            <a:pathLst>
              <a:path extrusionOk="0" h="19140" w="6406">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22"/>
          <p:cNvSpPr txBox="1"/>
          <p:nvPr>
            <p:ph type="ctrTitle"/>
          </p:nvPr>
        </p:nvSpPr>
        <p:spPr>
          <a:xfrm>
            <a:off x="1182950" y="337700"/>
            <a:ext cx="7415700" cy="47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lt2"/>
                </a:solidFill>
              </a:rPr>
              <a:t>EDA Insight </a:t>
            </a:r>
            <a:r>
              <a:rPr lang="en" sz="1400">
                <a:solidFill>
                  <a:schemeClr val="lt2"/>
                </a:solidFill>
              </a:rPr>
              <a:t>- </a:t>
            </a:r>
            <a:r>
              <a:rPr lang="en" sz="1600">
                <a:solidFill>
                  <a:schemeClr val="lt2"/>
                </a:solidFill>
                <a:latin typeface="Montserrat"/>
                <a:ea typeface="Montserrat"/>
                <a:cs typeface="Montserrat"/>
                <a:sym typeface="Montserrat"/>
              </a:rPr>
              <a:t>Recommend by Weighted Index for rentals (top 10)</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300">
              <a:solidFill>
                <a:schemeClr val="lt2"/>
              </a:solidFill>
              <a:latin typeface="Montserrat"/>
              <a:ea typeface="Montserrat"/>
              <a:cs typeface="Montserrat"/>
              <a:sym typeface="Montserrat"/>
            </a:endParaRPr>
          </a:p>
        </p:txBody>
      </p:sp>
      <p:grpSp>
        <p:nvGrpSpPr>
          <p:cNvPr id="629" name="Google Shape;629;p22"/>
          <p:cNvGrpSpPr/>
          <p:nvPr/>
        </p:nvGrpSpPr>
        <p:grpSpPr>
          <a:xfrm rot="10800000">
            <a:off x="182921" y="4444168"/>
            <a:ext cx="1994142" cy="478373"/>
            <a:chOff x="3515000" y="3112625"/>
            <a:chExt cx="282025" cy="67650"/>
          </a:xfrm>
        </p:grpSpPr>
        <p:sp>
          <p:nvSpPr>
            <p:cNvPr id="630" name="Google Shape;630;p22"/>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22"/>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9AD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2" name="Google Shape;632;p22"/>
          <p:cNvSpPr txBox="1"/>
          <p:nvPr/>
        </p:nvSpPr>
        <p:spPr>
          <a:xfrm>
            <a:off x="416975" y="4526325"/>
            <a:ext cx="1478700" cy="31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lang="en" sz="1100">
                <a:solidFill>
                  <a:srgbClr val="FFFFFF"/>
                </a:solidFill>
                <a:latin typeface="Montserrat ExtraBold"/>
                <a:ea typeface="Montserrat ExtraBold"/>
                <a:cs typeface="Montserrat ExtraBold"/>
                <a:sym typeface="Montserrat ExtraBold"/>
              </a:rPr>
              <a:t>Weighted index</a:t>
            </a:r>
            <a:endParaRPr b="0" i="0" sz="1100" u="none" cap="none" strike="noStrike">
              <a:solidFill>
                <a:srgbClr val="FFFFFF"/>
              </a:solidFill>
              <a:latin typeface="Montserrat ExtraBold"/>
              <a:ea typeface="Montserrat ExtraBold"/>
              <a:cs typeface="Montserrat ExtraBold"/>
              <a:sym typeface="Montserrat ExtraBold"/>
            </a:endParaRPr>
          </a:p>
        </p:txBody>
      </p:sp>
      <p:sp>
        <p:nvSpPr>
          <p:cNvPr id="633" name="Google Shape;633;p22"/>
          <p:cNvSpPr txBox="1"/>
          <p:nvPr/>
        </p:nvSpPr>
        <p:spPr>
          <a:xfrm>
            <a:off x="2497205" y="4401975"/>
            <a:ext cx="4149600" cy="562800"/>
          </a:xfrm>
          <a:prstGeom prst="rect">
            <a:avLst/>
          </a:prstGeom>
          <a:noFill/>
          <a:ln>
            <a:noFill/>
          </a:ln>
        </p:spPr>
        <p:txBody>
          <a:bodyPr anchorCtr="0" anchor="ctr" bIns="0" lIns="0" spcFirstLastPara="1" rIns="0" wrap="square" tIns="6350">
            <a:noAutofit/>
          </a:bodyPr>
          <a:lstStyle/>
          <a:p>
            <a:pPr indent="0" lvl="0" marL="0" marR="0" rtl="0" algn="l">
              <a:lnSpc>
                <a:spcPct val="100000"/>
              </a:lnSpc>
              <a:spcBef>
                <a:spcPts val="0"/>
              </a:spcBef>
              <a:spcAft>
                <a:spcPts val="0"/>
              </a:spcAft>
              <a:buClr>
                <a:srgbClr val="000000"/>
              </a:buClr>
              <a:buSzPts val="1100"/>
              <a:buFont typeface="Arial"/>
              <a:buNone/>
            </a:pPr>
            <a:r>
              <a:rPr lang="en" sz="1100">
                <a:solidFill>
                  <a:srgbClr val="434343"/>
                </a:solidFill>
                <a:latin typeface="EB Garamond"/>
                <a:ea typeface="EB Garamond"/>
                <a:cs typeface="EB Garamond"/>
                <a:sym typeface="EB Garamond"/>
              </a:rPr>
              <a:t>Standardize Rental_to_Value_ratio and DOMLS (days on market), </a:t>
            </a:r>
            <a:r>
              <a:rPr lang="en" sz="1100">
                <a:solidFill>
                  <a:srgbClr val="434343"/>
                </a:solidFill>
                <a:latin typeface="EB Garamond"/>
                <a:ea typeface="EB Garamond"/>
                <a:cs typeface="EB Garamond"/>
                <a:sym typeface="EB Garamond"/>
              </a:rPr>
              <a:t>calculate</a:t>
            </a:r>
            <a:r>
              <a:rPr lang="en" sz="1100">
                <a:solidFill>
                  <a:srgbClr val="434343"/>
                </a:solidFill>
                <a:latin typeface="EB Garamond"/>
                <a:ea typeface="EB Garamond"/>
                <a:cs typeface="EB Garamond"/>
                <a:sym typeface="EB Garamond"/>
              </a:rPr>
              <a:t> weighted index ( 3:-1) and each combination should have at least 5 rental data to decrease the impact of </a:t>
            </a:r>
            <a:r>
              <a:rPr lang="en" sz="1100">
                <a:solidFill>
                  <a:srgbClr val="434343"/>
                </a:solidFill>
                <a:latin typeface="EB Garamond"/>
                <a:ea typeface="EB Garamond"/>
                <a:cs typeface="EB Garamond"/>
                <a:sym typeface="EB Garamond"/>
              </a:rPr>
              <a:t>individual</a:t>
            </a:r>
            <a:r>
              <a:rPr lang="en" sz="1100">
                <a:solidFill>
                  <a:srgbClr val="434343"/>
                </a:solidFill>
                <a:latin typeface="EB Garamond"/>
                <a:ea typeface="EB Garamond"/>
                <a:cs typeface="EB Garamond"/>
                <a:sym typeface="EB Garamond"/>
              </a:rPr>
              <a:t> nosies.  </a:t>
            </a:r>
            <a:endParaRPr b="0" i="0" sz="1100" u="none" cap="none" strike="noStrike">
              <a:solidFill>
                <a:srgbClr val="434343"/>
              </a:solidFill>
              <a:latin typeface="EB Garamond"/>
              <a:ea typeface="EB Garamond"/>
              <a:cs typeface="EB Garamond"/>
              <a:sym typeface="EB Garamond"/>
            </a:endParaRPr>
          </a:p>
        </p:txBody>
      </p:sp>
      <p:graphicFrame>
        <p:nvGraphicFramePr>
          <p:cNvPr id="634" name="Google Shape;634;p22"/>
          <p:cNvGraphicFramePr/>
          <p:nvPr/>
        </p:nvGraphicFramePr>
        <p:xfrm>
          <a:off x="930900" y="694700"/>
          <a:ext cx="3000000" cy="3000000"/>
        </p:xfrm>
        <a:graphic>
          <a:graphicData uri="http://schemas.openxmlformats.org/drawingml/2006/table">
            <a:tbl>
              <a:tblPr>
                <a:noFill/>
                <a:tableStyleId>{B5E939F5-926E-44C9-9584-1C69A43AD3BF}</a:tableStyleId>
              </a:tblPr>
              <a:tblGrid>
                <a:gridCol w="865950"/>
                <a:gridCol w="865950"/>
                <a:gridCol w="865950"/>
                <a:gridCol w="865950"/>
                <a:gridCol w="1076900"/>
                <a:gridCol w="1206875"/>
                <a:gridCol w="1668275"/>
              </a:tblGrid>
              <a:tr h="459800">
                <a:tc>
                  <a:txBody>
                    <a:bodyPr/>
                    <a:lstStyle/>
                    <a:p>
                      <a:pPr indent="0" lvl="0" marL="0" rtl="0" algn="ctr">
                        <a:lnSpc>
                          <a:spcPct val="115000"/>
                        </a:lnSpc>
                        <a:spcBef>
                          <a:spcPts val="0"/>
                        </a:spcBef>
                        <a:spcAft>
                          <a:spcPts val="0"/>
                        </a:spcAft>
                        <a:buNone/>
                      </a:pPr>
                      <a:r>
                        <a:rPr b="1" lang="en" sz="800">
                          <a:solidFill>
                            <a:srgbClr val="666666"/>
                          </a:solidFill>
                        </a:rPr>
                        <a:t>Zip</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Rental_style</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sqrt_range</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AVERAGE of Rented Price</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AVERAGE of Rental_Value_ratio</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AVERAGE of DOMLS</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666666"/>
                          </a:solidFill>
                        </a:rPr>
                        <a:t>Weighted recommend index</a:t>
                      </a:r>
                      <a:endParaRPr b="1" sz="800">
                        <a:solidFill>
                          <a:srgbClr val="666666"/>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91977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$1,889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0.79%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15.8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5.68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92108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$2,740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0.73%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4.64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92014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$3,994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0.69%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22.67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3.66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92109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0 - 499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$1,710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0.61%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2.71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92115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$1,845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0.60%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9.29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2.66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92120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$1,878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0.59%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2.44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92107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0 - 499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$1,575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0.59%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2.21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92024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$3,029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0.58%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21.2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1.96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92105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$1,556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0.56%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16.22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c>
                  <a:txBody>
                    <a:bodyPr/>
                    <a:lstStyle/>
                    <a:p>
                      <a:pPr indent="0" lvl="0" marL="0" rtl="0" algn="ctr">
                        <a:lnSpc>
                          <a:spcPct val="115000"/>
                        </a:lnSpc>
                        <a:spcBef>
                          <a:spcPts val="0"/>
                        </a:spcBef>
                        <a:spcAft>
                          <a:spcPts val="0"/>
                        </a:spcAft>
                        <a:buNone/>
                      </a:pPr>
                      <a:r>
                        <a:rPr lang="en" sz="800">
                          <a:solidFill>
                            <a:srgbClr val="434343"/>
                          </a:solidFill>
                        </a:rPr>
                        <a:t>1.85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D0E0E3"/>
                    </a:solidFill>
                  </a:tcPr>
                </a:tc>
              </a:tr>
              <a:tr h="287050">
                <a:tc>
                  <a:txBody>
                    <a:bodyPr/>
                    <a:lstStyle/>
                    <a:p>
                      <a:pPr indent="0" lvl="0" marL="0" rtl="0" algn="ctr">
                        <a:lnSpc>
                          <a:spcPct val="115000"/>
                        </a:lnSpc>
                        <a:spcBef>
                          <a:spcPts val="0"/>
                        </a:spcBef>
                        <a:spcAft>
                          <a:spcPts val="0"/>
                        </a:spcAft>
                        <a:buNone/>
                      </a:pPr>
                      <a:r>
                        <a:rPr lang="en" sz="800">
                          <a:solidFill>
                            <a:srgbClr val="434343"/>
                          </a:solidFill>
                        </a:rPr>
                        <a:t>91932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DET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1500 - 1999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$4,282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0.56%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15.17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1.75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23"/>
          <p:cNvSpPr txBox="1"/>
          <p:nvPr>
            <p:ph type="ctrTitle"/>
          </p:nvPr>
        </p:nvSpPr>
        <p:spPr>
          <a:xfrm>
            <a:off x="49050" y="126650"/>
            <a:ext cx="3301800" cy="13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100">
                <a:solidFill>
                  <a:schemeClr val="lt2"/>
                </a:solidFill>
                <a:latin typeface="EB Garamond"/>
                <a:ea typeface="EB Garamond"/>
                <a:cs typeface="EB Garamond"/>
                <a:sym typeface="EB Garamond"/>
              </a:rPr>
              <a:t>EDA Insight-</a:t>
            </a:r>
            <a:endParaRPr b="1" sz="2100">
              <a:solidFill>
                <a:schemeClr val="lt2"/>
              </a:solidFill>
              <a:latin typeface="EB Garamond"/>
              <a:ea typeface="EB Garamond"/>
              <a:cs typeface="EB Garamond"/>
              <a:sym typeface="EB Garamond"/>
            </a:endParaRPr>
          </a:p>
          <a:p>
            <a:pPr indent="0" lvl="0" marL="0" rtl="0" algn="ctr">
              <a:spcBef>
                <a:spcPts val="0"/>
              </a:spcBef>
              <a:spcAft>
                <a:spcPts val="0"/>
              </a:spcAft>
              <a:buClr>
                <a:schemeClr val="dk1"/>
              </a:buClr>
              <a:buSzPts val="1100"/>
              <a:buFont typeface="Arial"/>
              <a:buNone/>
            </a:pPr>
            <a:r>
              <a:rPr lang="en" sz="1600">
                <a:solidFill>
                  <a:schemeClr val="lt2"/>
                </a:solidFill>
                <a:latin typeface="Montserrat"/>
                <a:ea typeface="Montserrat"/>
                <a:cs typeface="Montserrat"/>
                <a:sym typeface="Montserrat"/>
              </a:rPr>
              <a:t>Value growth by zip code from 2012 - 2021</a:t>
            </a:r>
            <a:endParaRPr sz="1600">
              <a:solidFill>
                <a:schemeClr val="lt2"/>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rPr lang="en" sz="1600">
                <a:solidFill>
                  <a:schemeClr val="lt2"/>
                </a:solidFill>
                <a:latin typeface="Montserrat"/>
                <a:ea typeface="Montserrat"/>
                <a:cs typeface="Montserrat"/>
                <a:sym typeface="Montserrat"/>
              </a:rPr>
              <a:t>(</a:t>
            </a:r>
            <a:r>
              <a:rPr lang="en" sz="1600" u="sng">
                <a:solidFill>
                  <a:schemeClr val="hlink"/>
                </a:solidFill>
                <a:latin typeface="Montserrat"/>
                <a:ea typeface="Montserrat"/>
                <a:cs typeface="Montserrat"/>
                <a:sym typeface="Montserrat"/>
                <a:hlinkClick r:id="rId3"/>
              </a:rPr>
              <a:t>link</a:t>
            </a:r>
            <a:r>
              <a:rPr lang="en" sz="1600">
                <a:solidFill>
                  <a:schemeClr val="lt2"/>
                </a:solidFill>
                <a:latin typeface="Montserrat"/>
                <a:ea typeface="Montserrat"/>
                <a:cs typeface="Montserrat"/>
                <a:sym typeface="Montserrat"/>
              </a:rPr>
              <a:t>)</a:t>
            </a:r>
            <a:endParaRPr/>
          </a:p>
        </p:txBody>
      </p:sp>
      <p:pic>
        <p:nvPicPr>
          <p:cNvPr id="640" name="Google Shape;640;p23"/>
          <p:cNvPicPr preferRelativeResize="0"/>
          <p:nvPr/>
        </p:nvPicPr>
        <p:blipFill>
          <a:blip r:embed="rId4">
            <a:alphaModFix/>
          </a:blip>
          <a:stretch>
            <a:fillRect/>
          </a:stretch>
        </p:blipFill>
        <p:spPr>
          <a:xfrm>
            <a:off x="3234575" y="58050"/>
            <a:ext cx="5909427" cy="50854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24"/>
          <p:cNvSpPr txBox="1"/>
          <p:nvPr>
            <p:ph type="ctrTitle"/>
          </p:nvPr>
        </p:nvSpPr>
        <p:spPr>
          <a:xfrm>
            <a:off x="860750" y="101150"/>
            <a:ext cx="7422300" cy="59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100">
                <a:solidFill>
                  <a:schemeClr val="lt2"/>
                </a:solidFill>
                <a:latin typeface="EB Garamond"/>
                <a:ea typeface="EB Garamond"/>
                <a:cs typeface="EB Garamond"/>
                <a:sym typeface="EB Garamond"/>
              </a:rPr>
              <a:t>EDA Insight- </a:t>
            </a:r>
            <a:r>
              <a:rPr lang="en" sz="1600">
                <a:solidFill>
                  <a:schemeClr val="lt2"/>
                </a:solidFill>
                <a:latin typeface="Montserrat"/>
                <a:ea typeface="Montserrat"/>
                <a:cs typeface="Montserrat"/>
                <a:sym typeface="Montserrat"/>
              </a:rPr>
              <a:t>Value growth by house type and size  from 2012 - 2021</a:t>
            </a:r>
            <a:endParaRPr/>
          </a:p>
        </p:txBody>
      </p:sp>
      <p:pic>
        <p:nvPicPr>
          <p:cNvPr id="646" name="Google Shape;646;p24"/>
          <p:cNvPicPr preferRelativeResize="0"/>
          <p:nvPr/>
        </p:nvPicPr>
        <p:blipFill>
          <a:blip r:embed="rId3">
            <a:alphaModFix/>
          </a:blip>
          <a:stretch>
            <a:fillRect/>
          </a:stretch>
        </p:blipFill>
        <p:spPr>
          <a:xfrm>
            <a:off x="860863" y="787725"/>
            <a:ext cx="7422275" cy="1981050"/>
          </a:xfrm>
          <a:prstGeom prst="rect">
            <a:avLst/>
          </a:prstGeom>
          <a:noFill/>
          <a:ln>
            <a:noFill/>
          </a:ln>
        </p:spPr>
      </p:pic>
      <p:pic>
        <p:nvPicPr>
          <p:cNvPr id="647" name="Google Shape;647;p24"/>
          <p:cNvPicPr preferRelativeResize="0"/>
          <p:nvPr/>
        </p:nvPicPr>
        <p:blipFill>
          <a:blip r:embed="rId4">
            <a:alphaModFix/>
          </a:blip>
          <a:stretch>
            <a:fillRect/>
          </a:stretch>
        </p:blipFill>
        <p:spPr>
          <a:xfrm>
            <a:off x="860875" y="2861650"/>
            <a:ext cx="7463475" cy="2069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25"/>
          <p:cNvSpPr txBox="1"/>
          <p:nvPr>
            <p:ph type="ctrTitle"/>
          </p:nvPr>
        </p:nvSpPr>
        <p:spPr>
          <a:xfrm>
            <a:off x="672850" y="635300"/>
            <a:ext cx="73710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2"/>
                </a:solidFill>
              </a:rPr>
              <a:t>EDA Insight </a:t>
            </a:r>
            <a:r>
              <a:rPr lang="en" sz="1400">
                <a:solidFill>
                  <a:schemeClr val="lt2"/>
                </a:solidFill>
              </a:rPr>
              <a:t>- </a:t>
            </a:r>
            <a:r>
              <a:rPr lang="en" sz="1600">
                <a:solidFill>
                  <a:schemeClr val="lt2"/>
                </a:solidFill>
                <a:latin typeface="Montserrat"/>
                <a:ea typeface="Montserrat"/>
                <a:cs typeface="Montserrat"/>
                <a:sym typeface="Montserrat"/>
              </a:rPr>
              <a:t>Value growth by zip code &amp; type &amp; SF_range (top 10)</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2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300">
              <a:solidFill>
                <a:schemeClr val="lt2"/>
              </a:solidFill>
              <a:latin typeface="Montserrat"/>
              <a:ea typeface="Montserrat"/>
              <a:cs typeface="Montserrat"/>
              <a:sym typeface="Montserrat"/>
            </a:endParaRPr>
          </a:p>
        </p:txBody>
      </p:sp>
      <p:graphicFrame>
        <p:nvGraphicFramePr>
          <p:cNvPr id="653" name="Google Shape;653;p25"/>
          <p:cNvGraphicFramePr/>
          <p:nvPr/>
        </p:nvGraphicFramePr>
        <p:xfrm>
          <a:off x="672850" y="697500"/>
          <a:ext cx="3000000" cy="3000000"/>
        </p:xfrm>
        <a:graphic>
          <a:graphicData uri="http://schemas.openxmlformats.org/drawingml/2006/table">
            <a:tbl>
              <a:tblPr>
                <a:noFill/>
                <a:tableStyleId>{B5E939F5-926E-44C9-9584-1C69A43AD3BF}</a:tableStyleId>
              </a:tblPr>
              <a:tblGrid>
                <a:gridCol w="794250"/>
                <a:gridCol w="1219700"/>
                <a:gridCol w="794250"/>
                <a:gridCol w="794250"/>
                <a:gridCol w="794250"/>
                <a:gridCol w="794250"/>
                <a:gridCol w="794250"/>
                <a:gridCol w="794250"/>
                <a:gridCol w="794250"/>
              </a:tblGrid>
              <a:tr h="491250">
                <a:tc>
                  <a:txBody>
                    <a:bodyPr/>
                    <a:lstStyle/>
                    <a:p>
                      <a:pPr indent="0" lvl="0" marL="0" rtl="0" algn="ctr">
                        <a:lnSpc>
                          <a:spcPct val="115000"/>
                        </a:lnSpc>
                        <a:spcBef>
                          <a:spcPts val="0"/>
                        </a:spcBef>
                        <a:spcAft>
                          <a:spcPts val="0"/>
                        </a:spcAft>
                        <a:buNone/>
                      </a:pPr>
                      <a:r>
                        <a:rPr b="1" lang="en" sz="800">
                          <a:solidFill>
                            <a:srgbClr val="434343"/>
                          </a:solidFill>
                        </a:rPr>
                        <a:t>Zip code</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Type</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SF_Range</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Average_soldprice_2021</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Average_soldprice_2012</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Growth Ratio (sold price)</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Average_$/sqrt_2021</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Average_$/sqrt_2012</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800">
                          <a:solidFill>
                            <a:srgbClr val="434343"/>
                          </a:solidFill>
                        </a:rPr>
                        <a:t>Growth Ratio ($/sqrt)</a:t>
                      </a:r>
                      <a:endParaRPr b="1"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92007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1000 - 1499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$1,302,500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$364,019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257.81%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$1,104.19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$288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283.08%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92102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0 - 499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$243,716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$87,500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178.53%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$683.62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278.14%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92040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$315,901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$85,750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268.40%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$384.34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262.44%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92113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DET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$504,944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$149,145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238.56%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$658.67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257.38%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91902</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$318,500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$87,867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262.48%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$498.96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$141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253.28%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92105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1000 - 1499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$478,125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$130,080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267.56%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$386.09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$110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250.91%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92105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$296,075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$86,658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241.66%</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$405.83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$117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c>
                  <a:txBody>
                    <a:bodyPr/>
                    <a:lstStyle/>
                    <a:p>
                      <a:pPr indent="0" lvl="0" marL="0" rtl="0" algn="ctr">
                        <a:lnSpc>
                          <a:spcPct val="115000"/>
                        </a:lnSpc>
                        <a:spcBef>
                          <a:spcPts val="0"/>
                        </a:spcBef>
                        <a:spcAft>
                          <a:spcPts val="0"/>
                        </a:spcAft>
                        <a:buNone/>
                      </a:pPr>
                      <a:r>
                        <a:rPr lang="en" sz="800">
                          <a:solidFill>
                            <a:srgbClr val="434343"/>
                          </a:solidFill>
                        </a:rPr>
                        <a:t>246.44%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CFE2F3"/>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91977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TOWNH</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1000 - 1499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$448,833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$132,795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237.99%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$392.34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$113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246.35%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92025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1500 - 1999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$636,833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$181,750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250.39%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$381.99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$111</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242.70%</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r h="307150">
                <a:tc>
                  <a:txBody>
                    <a:bodyPr/>
                    <a:lstStyle/>
                    <a:p>
                      <a:pPr indent="0" lvl="0" marL="0" rtl="0" algn="ctr">
                        <a:lnSpc>
                          <a:spcPct val="115000"/>
                        </a:lnSpc>
                        <a:spcBef>
                          <a:spcPts val="0"/>
                        </a:spcBef>
                        <a:spcAft>
                          <a:spcPts val="0"/>
                        </a:spcAft>
                        <a:buNone/>
                      </a:pPr>
                      <a:r>
                        <a:rPr lang="en" sz="800">
                          <a:solidFill>
                            <a:srgbClr val="434343"/>
                          </a:solidFill>
                        </a:rPr>
                        <a:t>92083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ATT</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500 - 999</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$343,658</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$102,625</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234.87%</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$417.53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$123</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solidFill>
                            <a:srgbClr val="434343"/>
                          </a:solidFill>
                        </a:rPr>
                        <a:t>239.24%</a:t>
                      </a:r>
                      <a:endParaRPr sz="800">
                        <a:solidFill>
                          <a:srgbClr val="434343"/>
                        </a:solidFill>
                      </a:endParaRPr>
                    </a:p>
                  </a:txBody>
                  <a:tcPr marT="91425" marB="91425"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FFF2CC"/>
                    </a:solidFill>
                  </a:tcPr>
                </a:tc>
              </a:tr>
            </a:tbl>
          </a:graphicData>
        </a:graphic>
      </p:graphicFrame>
      <p:sp>
        <p:nvSpPr>
          <p:cNvPr id="654" name="Google Shape;654;p25"/>
          <p:cNvSpPr txBox="1"/>
          <p:nvPr/>
        </p:nvSpPr>
        <p:spPr>
          <a:xfrm>
            <a:off x="2746025" y="4573875"/>
            <a:ext cx="4643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434343"/>
                </a:solidFill>
                <a:latin typeface="Average"/>
                <a:ea typeface="Average"/>
                <a:cs typeface="Average"/>
                <a:sym typeface="Average"/>
              </a:rPr>
              <a:t>E</a:t>
            </a:r>
            <a:r>
              <a:rPr lang="en" sz="1200">
                <a:solidFill>
                  <a:srgbClr val="434343"/>
                </a:solidFill>
                <a:latin typeface="Average"/>
                <a:ea typeface="Average"/>
                <a:cs typeface="Average"/>
                <a:sym typeface="Average"/>
              </a:rPr>
              <a:t>ach combination should have at least 10 selling data to decrease the impact of individual nosies.  </a:t>
            </a:r>
            <a:endParaRPr sz="1500">
              <a:latin typeface="Average"/>
              <a:ea typeface="Average"/>
              <a:cs typeface="Average"/>
              <a:sym typeface="Average"/>
            </a:endParaRPr>
          </a:p>
        </p:txBody>
      </p:sp>
      <p:grpSp>
        <p:nvGrpSpPr>
          <p:cNvPr id="655" name="Google Shape;655;p25"/>
          <p:cNvGrpSpPr/>
          <p:nvPr/>
        </p:nvGrpSpPr>
        <p:grpSpPr>
          <a:xfrm rot="10800000">
            <a:off x="488996" y="4596281"/>
            <a:ext cx="1994142" cy="478373"/>
            <a:chOff x="3515000" y="3112625"/>
            <a:chExt cx="282025" cy="67650"/>
          </a:xfrm>
        </p:grpSpPr>
        <p:sp>
          <p:nvSpPr>
            <p:cNvPr id="656" name="Google Shape;656;p25"/>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74C1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25"/>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9AD7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8" name="Google Shape;658;p25"/>
          <p:cNvSpPr txBox="1"/>
          <p:nvPr/>
        </p:nvSpPr>
        <p:spPr>
          <a:xfrm>
            <a:off x="604000" y="4678413"/>
            <a:ext cx="1478700" cy="31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Montserrat ExtraBold"/>
              <a:ea typeface="Montserrat ExtraBold"/>
              <a:cs typeface="Montserrat ExtraBold"/>
              <a:sym typeface="Montserrat Extra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26"/>
          <p:cNvSpPr txBox="1"/>
          <p:nvPr>
            <p:ph idx="1" type="subTitle"/>
          </p:nvPr>
        </p:nvSpPr>
        <p:spPr>
          <a:xfrm>
            <a:off x="2213250" y="224775"/>
            <a:ext cx="47175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solidFill>
                  <a:srgbClr val="66AAA2"/>
                </a:solidFill>
              </a:rPr>
              <a:t>Tableau </a:t>
            </a:r>
            <a:r>
              <a:rPr b="1" lang="en" sz="1800">
                <a:solidFill>
                  <a:srgbClr val="66AAA2"/>
                </a:solidFill>
              </a:rPr>
              <a:t>video</a:t>
            </a:r>
            <a:r>
              <a:rPr b="1" lang="en" sz="1800">
                <a:solidFill>
                  <a:srgbClr val="66AAA2"/>
                </a:solidFill>
              </a:rPr>
              <a:t> clip (</a:t>
            </a:r>
            <a:r>
              <a:rPr b="1" lang="en" sz="1800" u="sng">
                <a:solidFill>
                  <a:schemeClr val="hlink"/>
                </a:solidFill>
                <a:hlinkClick r:id="rId3"/>
              </a:rPr>
              <a:t>link</a:t>
            </a:r>
            <a:r>
              <a:rPr b="1" lang="en" sz="1800">
                <a:solidFill>
                  <a:srgbClr val="66AAA2"/>
                </a:solidFill>
              </a:rPr>
              <a:t>)</a:t>
            </a:r>
            <a:endParaRPr b="1" sz="1800">
              <a:solidFill>
                <a:srgbClr val="66AAA2"/>
              </a:solidFill>
            </a:endParaRPr>
          </a:p>
        </p:txBody>
      </p:sp>
      <p:pic>
        <p:nvPicPr>
          <p:cNvPr id="664" name="Google Shape;664;p26" title="Tableau video.mov">
            <a:hlinkClick r:id="rId4"/>
          </p:cNvPr>
          <p:cNvPicPr preferRelativeResize="0"/>
          <p:nvPr/>
        </p:nvPicPr>
        <p:blipFill>
          <a:blip r:embed="rId5">
            <a:alphaModFix/>
          </a:blip>
          <a:stretch>
            <a:fillRect/>
          </a:stretch>
        </p:blipFill>
        <p:spPr>
          <a:xfrm>
            <a:off x="1232125" y="618375"/>
            <a:ext cx="7110910" cy="4220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27"/>
          <p:cNvSpPr/>
          <p:nvPr/>
        </p:nvSpPr>
        <p:spPr>
          <a:xfrm>
            <a:off x="2227749" y="4583328"/>
            <a:ext cx="854242" cy="608617"/>
          </a:xfrm>
          <a:custGeom>
            <a:rect b="b" l="l" r="r" t="t"/>
            <a:pathLst>
              <a:path extrusionOk="0" h="28510" w="40016">
                <a:moveTo>
                  <a:pt x="17075" y="1"/>
                </a:moveTo>
                <a:cubicBezTo>
                  <a:pt x="16745" y="1"/>
                  <a:pt x="16414" y="16"/>
                  <a:pt x="16083" y="47"/>
                </a:cubicBezTo>
                <a:cubicBezTo>
                  <a:pt x="11480" y="461"/>
                  <a:pt x="7818" y="3709"/>
                  <a:pt x="6651" y="7912"/>
                </a:cubicBezTo>
                <a:cubicBezTo>
                  <a:pt x="6442" y="8678"/>
                  <a:pt x="5780" y="9234"/>
                  <a:pt x="4990" y="9310"/>
                </a:cubicBezTo>
                <a:cubicBezTo>
                  <a:pt x="4691" y="9340"/>
                  <a:pt x="4395" y="9394"/>
                  <a:pt x="4104" y="9473"/>
                </a:cubicBezTo>
                <a:cubicBezTo>
                  <a:pt x="1821" y="10090"/>
                  <a:pt x="158" y="12164"/>
                  <a:pt x="64" y="14526"/>
                </a:cubicBezTo>
                <a:cubicBezTo>
                  <a:pt x="1" y="15978"/>
                  <a:pt x="518" y="17396"/>
                  <a:pt x="1501" y="18467"/>
                </a:cubicBezTo>
                <a:cubicBezTo>
                  <a:pt x="2075" y="19093"/>
                  <a:pt x="2320" y="19942"/>
                  <a:pt x="2124" y="20765"/>
                </a:cubicBezTo>
                <a:cubicBezTo>
                  <a:pt x="1761" y="22307"/>
                  <a:pt x="1703" y="23910"/>
                  <a:pt x="1960" y="25477"/>
                </a:cubicBezTo>
                <a:cubicBezTo>
                  <a:pt x="2130" y="26526"/>
                  <a:pt x="2444" y="27545"/>
                  <a:pt x="2889" y="28510"/>
                </a:cubicBezTo>
                <a:lnTo>
                  <a:pt x="38186" y="28510"/>
                </a:lnTo>
                <a:cubicBezTo>
                  <a:pt x="39390" y="26577"/>
                  <a:pt x="40016" y="24270"/>
                  <a:pt x="39798" y="21866"/>
                </a:cubicBezTo>
                <a:cubicBezTo>
                  <a:pt x="39632" y="20000"/>
                  <a:pt x="38982" y="18207"/>
                  <a:pt x="37911" y="16667"/>
                </a:cubicBezTo>
                <a:cubicBezTo>
                  <a:pt x="37279" y="15754"/>
                  <a:pt x="37037" y="14629"/>
                  <a:pt x="37237" y="13537"/>
                </a:cubicBezTo>
                <a:cubicBezTo>
                  <a:pt x="37427" y="12470"/>
                  <a:pt x="37418" y="11375"/>
                  <a:pt x="37213" y="10308"/>
                </a:cubicBezTo>
                <a:cubicBezTo>
                  <a:pt x="36435" y="6249"/>
                  <a:pt x="32837" y="3243"/>
                  <a:pt x="28709" y="3192"/>
                </a:cubicBezTo>
                <a:cubicBezTo>
                  <a:pt x="28670" y="3191"/>
                  <a:pt x="28632" y="3191"/>
                  <a:pt x="28594" y="3191"/>
                </a:cubicBezTo>
                <a:cubicBezTo>
                  <a:pt x="27916" y="3191"/>
                  <a:pt x="27244" y="3267"/>
                  <a:pt x="26586" y="3422"/>
                </a:cubicBezTo>
                <a:cubicBezTo>
                  <a:pt x="26407" y="3463"/>
                  <a:pt x="26227" y="3482"/>
                  <a:pt x="26048" y="3482"/>
                </a:cubicBezTo>
                <a:cubicBezTo>
                  <a:pt x="25408" y="3482"/>
                  <a:pt x="24786" y="3229"/>
                  <a:pt x="24296" y="2790"/>
                </a:cubicBezTo>
                <a:cubicBezTo>
                  <a:pt x="22311" y="987"/>
                  <a:pt x="19732" y="1"/>
                  <a:pt x="170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782423" y="4808729"/>
            <a:ext cx="577374" cy="411357"/>
          </a:xfrm>
          <a:custGeom>
            <a:rect b="b" l="l" r="r" t="t"/>
            <a:pathLst>
              <a:path extrusionOk="0" h="28512" w="40019">
                <a:moveTo>
                  <a:pt x="17066" y="1"/>
                </a:moveTo>
                <a:cubicBezTo>
                  <a:pt x="16739" y="1"/>
                  <a:pt x="16411" y="16"/>
                  <a:pt x="16083" y="46"/>
                </a:cubicBezTo>
                <a:cubicBezTo>
                  <a:pt x="11480" y="463"/>
                  <a:pt x="7818" y="3708"/>
                  <a:pt x="6651" y="7911"/>
                </a:cubicBezTo>
                <a:cubicBezTo>
                  <a:pt x="6442" y="8677"/>
                  <a:pt x="5780" y="9233"/>
                  <a:pt x="4990" y="9312"/>
                </a:cubicBezTo>
                <a:cubicBezTo>
                  <a:pt x="4691" y="9342"/>
                  <a:pt x="4395" y="9396"/>
                  <a:pt x="4104" y="9475"/>
                </a:cubicBezTo>
                <a:cubicBezTo>
                  <a:pt x="1821" y="10092"/>
                  <a:pt x="158" y="12163"/>
                  <a:pt x="64" y="14528"/>
                </a:cubicBezTo>
                <a:cubicBezTo>
                  <a:pt x="1" y="15980"/>
                  <a:pt x="518" y="17395"/>
                  <a:pt x="1500" y="18469"/>
                </a:cubicBezTo>
                <a:cubicBezTo>
                  <a:pt x="2075" y="19092"/>
                  <a:pt x="2320" y="19941"/>
                  <a:pt x="2126" y="20764"/>
                </a:cubicBezTo>
                <a:cubicBezTo>
                  <a:pt x="1761" y="22309"/>
                  <a:pt x="1703" y="23909"/>
                  <a:pt x="1960" y="25476"/>
                </a:cubicBezTo>
                <a:cubicBezTo>
                  <a:pt x="2133" y="26525"/>
                  <a:pt x="2444" y="27547"/>
                  <a:pt x="2889" y="28512"/>
                </a:cubicBezTo>
                <a:lnTo>
                  <a:pt x="38189" y="28512"/>
                </a:lnTo>
                <a:cubicBezTo>
                  <a:pt x="39393" y="26579"/>
                  <a:pt x="40019" y="24272"/>
                  <a:pt x="39798" y="21868"/>
                </a:cubicBezTo>
                <a:cubicBezTo>
                  <a:pt x="39632" y="20002"/>
                  <a:pt x="38982" y="18209"/>
                  <a:pt x="37914" y="16669"/>
                </a:cubicBezTo>
                <a:cubicBezTo>
                  <a:pt x="37282" y="15756"/>
                  <a:pt x="37040" y="14631"/>
                  <a:pt x="37240" y="13539"/>
                </a:cubicBezTo>
                <a:cubicBezTo>
                  <a:pt x="37430" y="12472"/>
                  <a:pt x="37421" y="11377"/>
                  <a:pt x="37215" y="10310"/>
                </a:cubicBezTo>
                <a:cubicBezTo>
                  <a:pt x="36438" y="6251"/>
                  <a:pt x="32840" y="3245"/>
                  <a:pt x="28709" y="3194"/>
                </a:cubicBezTo>
                <a:cubicBezTo>
                  <a:pt x="28670" y="3193"/>
                  <a:pt x="28632" y="3193"/>
                  <a:pt x="28594" y="3193"/>
                </a:cubicBezTo>
                <a:cubicBezTo>
                  <a:pt x="27918" y="3193"/>
                  <a:pt x="27244" y="3269"/>
                  <a:pt x="26586" y="3421"/>
                </a:cubicBezTo>
                <a:cubicBezTo>
                  <a:pt x="26406" y="3462"/>
                  <a:pt x="26225" y="3482"/>
                  <a:pt x="26045" y="3482"/>
                </a:cubicBezTo>
                <a:cubicBezTo>
                  <a:pt x="25406" y="3482"/>
                  <a:pt x="24785" y="3228"/>
                  <a:pt x="24296" y="2789"/>
                </a:cubicBezTo>
                <a:cubicBezTo>
                  <a:pt x="22309" y="987"/>
                  <a:pt x="19727" y="1"/>
                  <a:pt x="170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7"/>
          <p:cNvSpPr/>
          <p:nvPr/>
        </p:nvSpPr>
        <p:spPr>
          <a:xfrm>
            <a:off x="1619377" y="4644539"/>
            <a:ext cx="778032" cy="554434"/>
          </a:xfrm>
          <a:custGeom>
            <a:rect b="b" l="l" r="r" t="t"/>
            <a:pathLst>
              <a:path extrusionOk="0" h="38429" w="53927">
                <a:moveTo>
                  <a:pt x="22996" y="1"/>
                </a:moveTo>
                <a:cubicBezTo>
                  <a:pt x="22555" y="1"/>
                  <a:pt x="22112" y="21"/>
                  <a:pt x="21668" y="62"/>
                </a:cubicBezTo>
                <a:cubicBezTo>
                  <a:pt x="15469" y="624"/>
                  <a:pt x="10527" y="5000"/>
                  <a:pt x="8958" y="10664"/>
                </a:cubicBezTo>
                <a:cubicBezTo>
                  <a:pt x="8674" y="11699"/>
                  <a:pt x="7781" y="12449"/>
                  <a:pt x="6717" y="12551"/>
                </a:cubicBezTo>
                <a:cubicBezTo>
                  <a:pt x="6315" y="12594"/>
                  <a:pt x="5916" y="12666"/>
                  <a:pt x="5522" y="12772"/>
                </a:cubicBezTo>
                <a:cubicBezTo>
                  <a:pt x="2447" y="13604"/>
                  <a:pt x="203" y="16398"/>
                  <a:pt x="79" y="19582"/>
                </a:cubicBezTo>
                <a:cubicBezTo>
                  <a:pt x="0" y="21660"/>
                  <a:pt x="753" y="23520"/>
                  <a:pt x="2014" y="24893"/>
                </a:cubicBezTo>
                <a:cubicBezTo>
                  <a:pt x="2786" y="25733"/>
                  <a:pt x="3118" y="26877"/>
                  <a:pt x="2855" y="27989"/>
                </a:cubicBezTo>
                <a:cubicBezTo>
                  <a:pt x="2362" y="30070"/>
                  <a:pt x="2287" y="32229"/>
                  <a:pt x="2631" y="34340"/>
                </a:cubicBezTo>
                <a:cubicBezTo>
                  <a:pt x="2861" y="35752"/>
                  <a:pt x="3282" y="37128"/>
                  <a:pt x="3883" y="38429"/>
                </a:cubicBezTo>
                <a:lnTo>
                  <a:pt x="51462" y="38429"/>
                </a:lnTo>
                <a:cubicBezTo>
                  <a:pt x="53083" y="35825"/>
                  <a:pt x="53927" y="32716"/>
                  <a:pt x="53633" y="29474"/>
                </a:cubicBezTo>
                <a:cubicBezTo>
                  <a:pt x="53406" y="26955"/>
                  <a:pt x="52529" y="24542"/>
                  <a:pt x="51090" y="22464"/>
                </a:cubicBezTo>
                <a:cubicBezTo>
                  <a:pt x="50240" y="21237"/>
                  <a:pt x="49914" y="19718"/>
                  <a:pt x="50183" y="18249"/>
                </a:cubicBezTo>
                <a:cubicBezTo>
                  <a:pt x="50440" y="16806"/>
                  <a:pt x="50428" y="15330"/>
                  <a:pt x="50149" y="13897"/>
                </a:cubicBezTo>
                <a:cubicBezTo>
                  <a:pt x="49103" y="8426"/>
                  <a:pt x="44252" y="4374"/>
                  <a:pt x="38685" y="4305"/>
                </a:cubicBezTo>
                <a:cubicBezTo>
                  <a:pt x="38625" y="4304"/>
                  <a:pt x="38564" y="4303"/>
                  <a:pt x="38504" y="4303"/>
                </a:cubicBezTo>
                <a:cubicBezTo>
                  <a:pt x="37600" y="4303"/>
                  <a:pt x="36703" y="4409"/>
                  <a:pt x="35821" y="4613"/>
                </a:cubicBezTo>
                <a:cubicBezTo>
                  <a:pt x="35580" y="4669"/>
                  <a:pt x="35338" y="4695"/>
                  <a:pt x="35097" y="4695"/>
                </a:cubicBezTo>
                <a:cubicBezTo>
                  <a:pt x="34236" y="4695"/>
                  <a:pt x="33396" y="4354"/>
                  <a:pt x="32740" y="3763"/>
                </a:cubicBezTo>
                <a:cubicBezTo>
                  <a:pt x="30060" y="1332"/>
                  <a:pt x="26583" y="1"/>
                  <a:pt x="229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7"/>
          <p:cNvSpPr/>
          <p:nvPr/>
        </p:nvSpPr>
        <p:spPr>
          <a:xfrm>
            <a:off x="7050821" y="4820690"/>
            <a:ext cx="687424" cy="489827"/>
          </a:xfrm>
          <a:custGeom>
            <a:rect b="b" l="l" r="r" t="t"/>
            <a:pathLst>
              <a:path extrusionOk="0" h="20694" w="29042">
                <a:moveTo>
                  <a:pt x="12375" y="1"/>
                </a:moveTo>
                <a:cubicBezTo>
                  <a:pt x="11646" y="1"/>
                  <a:pt x="10911" y="103"/>
                  <a:pt x="10192" y="311"/>
                </a:cubicBezTo>
                <a:cubicBezTo>
                  <a:pt x="7582" y="1070"/>
                  <a:pt x="5553" y="3123"/>
                  <a:pt x="4824" y="5742"/>
                </a:cubicBezTo>
                <a:cubicBezTo>
                  <a:pt x="4673" y="6299"/>
                  <a:pt x="4192" y="6704"/>
                  <a:pt x="3620" y="6758"/>
                </a:cubicBezTo>
                <a:cubicBezTo>
                  <a:pt x="3403" y="6780"/>
                  <a:pt x="3188" y="6822"/>
                  <a:pt x="2976" y="6876"/>
                </a:cubicBezTo>
                <a:cubicBezTo>
                  <a:pt x="1322" y="7324"/>
                  <a:pt x="112" y="8830"/>
                  <a:pt x="46" y="10545"/>
                </a:cubicBezTo>
                <a:cubicBezTo>
                  <a:pt x="0" y="11597"/>
                  <a:pt x="375" y="12628"/>
                  <a:pt x="1089" y="13405"/>
                </a:cubicBezTo>
                <a:cubicBezTo>
                  <a:pt x="1503" y="13859"/>
                  <a:pt x="1682" y="14473"/>
                  <a:pt x="1543" y="15072"/>
                </a:cubicBezTo>
                <a:cubicBezTo>
                  <a:pt x="1277" y="16194"/>
                  <a:pt x="1234" y="17355"/>
                  <a:pt x="1422" y="18492"/>
                </a:cubicBezTo>
                <a:cubicBezTo>
                  <a:pt x="1546" y="19254"/>
                  <a:pt x="1773" y="19995"/>
                  <a:pt x="2096" y="20693"/>
                </a:cubicBezTo>
                <a:lnTo>
                  <a:pt x="27717" y="20693"/>
                </a:lnTo>
                <a:cubicBezTo>
                  <a:pt x="28588" y="19290"/>
                  <a:pt x="29041" y="17618"/>
                  <a:pt x="28884" y="15873"/>
                </a:cubicBezTo>
                <a:cubicBezTo>
                  <a:pt x="28763" y="14515"/>
                  <a:pt x="28291" y="13215"/>
                  <a:pt x="27514" y="12096"/>
                </a:cubicBezTo>
                <a:cubicBezTo>
                  <a:pt x="27057" y="11434"/>
                  <a:pt x="26882" y="10617"/>
                  <a:pt x="27024" y="9825"/>
                </a:cubicBezTo>
                <a:cubicBezTo>
                  <a:pt x="27163" y="9051"/>
                  <a:pt x="27157" y="8255"/>
                  <a:pt x="27009" y="7481"/>
                </a:cubicBezTo>
                <a:cubicBezTo>
                  <a:pt x="26443" y="4539"/>
                  <a:pt x="23834" y="2355"/>
                  <a:pt x="20834" y="2316"/>
                </a:cubicBezTo>
                <a:cubicBezTo>
                  <a:pt x="20808" y="2316"/>
                  <a:pt x="20782" y="2315"/>
                  <a:pt x="20756" y="2315"/>
                </a:cubicBezTo>
                <a:cubicBezTo>
                  <a:pt x="20262" y="2315"/>
                  <a:pt x="19771" y="2370"/>
                  <a:pt x="19291" y="2482"/>
                </a:cubicBezTo>
                <a:cubicBezTo>
                  <a:pt x="19160" y="2513"/>
                  <a:pt x="19028" y="2528"/>
                  <a:pt x="18897" y="2528"/>
                </a:cubicBezTo>
                <a:cubicBezTo>
                  <a:pt x="18435" y="2528"/>
                  <a:pt x="17985" y="2344"/>
                  <a:pt x="17634" y="2026"/>
                </a:cubicBezTo>
                <a:cubicBezTo>
                  <a:pt x="16173" y="705"/>
                  <a:pt x="14292" y="1"/>
                  <a:pt x="12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7"/>
          <p:cNvSpPr/>
          <p:nvPr/>
        </p:nvSpPr>
        <p:spPr>
          <a:xfrm>
            <a:off x="6257830" y="4591630"/>
            <a:ext cx="926562" cy="660251"/>
          </a:xfrm>
          <a:custGeom>
            <a:rect b="b" l="l" r="r" t="t"/>
            <a:pathLst>
              <a:path extrusionOk="0" h="27894" w="39145">
                <a:moveTo>
                  <a:pt x="16693" y="1"/>
                </a:moveTo>
                <a:cubicBezTo>
                  <a:pt x="16372" y="1"/>
                  <a:pt x="16051" y="15"/>
                  <a:pt x="15729" y="45"/>
                </a:cubicBezTo>
                <a:cubicBezTo>
                  <a:pt x="11229" y="453"/>
                  <a:pt x="7645" y="3628"/>
                  <a:pt x="6505" y="7738"/>
                </a:cubicBezTo>
                <a:cubicBezTo>
                  <a:pt x="6299" y="8488"/>
                  <a:pt x="5652" y="9032"/>
                  <a:pt x="4881" y="9108"/>
                </a:cubicBezTo>
                <a:cubicBezTo>
                  <a:pt x="4588" y="9138"/>
                  <a:pt x="4297" y="9193"/>
                  <a:pt x="4013" y="9268"/>
                </a:cubicBezTo>
                <a:cubicBezTo>
                  <a:pt x="1781" y="9873"/>
                  <a:pt x="151" y="11899"/>
                  <a:pt x="64" y="14213"/>
                </a:cubicBezTo>
                <a:cubicBezTo>
                  <a:pt x="0" y="15631"/>
                  <a:pt x="505" y="17019"/>
                  <a:pt x="1467" y="18068"/>
                </a:cubicBezTo>
                <a:cubicBezTo>
                  <a:pt x="2026" y="18679"/>
                  <a:pt x="2268" y="19508"/>
                  <a:pt x="2078" y="20315"/>
                </a:cubicBezTo>
                <a:cubicBezTo>
                  <a:pt x="1718" y="21824"/>
                  <a:pt x="1663" y="23394"/>
                  <a:pt x="1914" y="24927"/>
                </a:cubicBezTo>
                <a:cubicBezTo>
                  <a:pt x="2081" y="25952"/>
                  <a:pt x="2386" y="26950"/>
                  <a:pt x="2822" y="27894"/>
                </a:cubicBezTo>
                <a:lnTo>
                  <a:pt x="37357" y="27891"/>
                </a:lnTo>
                <a:cubicBezTo>
                  <a:pt x="38534" y="26001"/>
                  <a:pt x="39144" y="23745"/>
                  <a:pt x="38933" y="21392"/>
                </a:cubicBezTo>
                <a:cubicBezTo>
                  <a:pt x="38769" y="19565"/>
                  <a:pt x="38131" y="17811"/>
                  <a:pt x="37085" y="16305"/>
                </a:cubicBezTo>
                <a:cubicBezTo>
                  <a:pt x="36468" y="15413"/>
                  <a:pt x="36232" y="14309"/>
                  <a:pt x="36426" y="13242"/>
                </a:cubicBezTo>
                <a:cubicBezTo>
                  <a:pt x="36613" y="12199"/>
                  <a:pt x="36604" y="11125"/>
                  <a:pt x="36402" y="10085"/>
                </a:cubicBezTo>
                <a:cubicBezTo>
                  <a:pt x="35642" y="6114"/>
                  <a:pt x="32122" y="3172"/>
                  <a:pt x="28082" y="3123"/>
                </a:cubicBezTo>
                <a:cubicBezTo>
                  <a:pt x="28034" y="3122"/>
                  <a:pt x="27985" y="3122"/>
                  <a:pt x="27937" y="3122"/>
                </a:cubicBezTo>
                <a:cubicBezTo>
                  <a:pt x="27285" y="3122"/>
                  <a:pt x="26638" y="3198"/>
                  <a:pt x="26005" y="3347"/>
                </a:cubicBezTo>
                <a:cubicBezTo>
                  <a:pt x="25830" y="3387"/>
                  <a:pt x="25654" y="3407"/>
                  <a:pt x="25479" y="3407"/>
                </a:cubicBezTo>
                <a:cubicBezTo>
                  <a:pt x="24852" y="3407"/>
                  <a:pt x="24242" y="3157"/>
                  <a:pt x="23767" y="2727"/>
                </a:cubicBezTo>
                <a:cubicBezTo>
                  <a:pt x="21820" y="963"/>
                  <a:pt x="19296" y="1"/>
                  <a:pt x="16693"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a:off x="7004265" y="2769088"/>
            <a:ext cx="1645822" cy="2130963"/>
          </a:xfrm>
          <a:custGeom>
            <a:rect b="b" l="l" r="r" t="t"/>
            <a:pathLst>
              <a:path extrusionOk="0" h="90028" w="69532">
                <a:moveTo>
                  <a:pt x="35340" y="1"/>
                </a:moveTo>
                <a:cubicBezTo>
                  <a:pt x="35243" y="1"/>
                  <a:pt x="35145" y="2"/>
                  <a:pt x="35047" y="3"/>
                </a:cubicBezTo>
                <a:cubicBezTo>
                  <a:pt x="22984" y="151"/>
                  <a:pt x="13225" y="9251"/>
                  <a:pt x="13167" y="20503"/>
                </a:cubicBezTo>
                <a:cubicBezTo>
                  <a:pt x="13164" y="20948"/>
                  <a:pt x="13177" y="21386"/>
                  <a:pt x="13204" y="21825"/>
                </a:cubicBezTo>
                <a:cubicBezTo>
                  <a:pt x="13594" y="27979"/>
                  <a:pt x="11701" y="34048"/>
                  <a:pt x="7706" y="38975"/>
                </a:cubicBezTo>
                <a:cubicBezTo>
                  <a:pt x="2653" y="45210"/>
                  <a:pt x="0" y="53224"/>
                  <a:pt x="1044" y="61837"/>
                </a:cubicBezTo>
                <a:cubicBezTo>
                  <a:pt x="2810" y="76450"/>
                  <a:pt x="15315" y="88104"/>
                  <a:pt x="31043" y="89804"/>
                </a:cubicBezTo>
                <a:cubicBezTo>
                  <a:pt x="32431" y="89954"/>
                  <a:pt x="33805" y="90027"/>
                  <a:pt x="35160" y="90027"/>
                </a:cubicBezTo>
                <a:cubicBezTo>
                  <a:pt x="54050" y="90027"/>
                  <a:pt x="69404" y="75848"/>
                  <a:pt x="69492" y="58287"/>
                </a:cubicBezTo>
                <a:cubicBezTo>
                  <a:pt x="69531" y="50760"/>
                  <a:pt x="66758" y="43828"/>
                  <a:pt x="62089" y="38355"/>
                </a:cubicBezTo>
                <a:cubicBezTo>
                  <a:pt x="58421" y="34051"/>
                  <a:pt x="56624" y="28611"/>
                  <a:pt x="57356" y="23165"/>
                </a:cubicBezTo>
                <a:cubicBezTo>
                  <a:pt x="57489" y="22151"/>
                  <a:pt x="57547" y="21129"/>
                  <a:pt x="57519" y="20107"/>
                </a:cubicBezTo>
                <a:cubicBezTo>
                  <a:pt x="57240" y="8978"/>
                  <a:pt x="47294" y="1"/>
                  <a:pt x="35340" y="1"/>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7569118" y="3651835"/>
            <a:ext cx="529593" cy="1765995"/>
          </a:xfrm>
          <a:custGeom>
            <a:rect b="b" l="l" r="r" t="t"/>
            <a:pathLst>
              <a:path extrusionOk="0" h="74609" w="22374">
                <a:moveTo>
                  <a:pt x="11181" y="0"/>
                </a:moveTo>
                <a:cubicBezTo>
                  <a:pt x="10637" y="0"/>
                  <a:pt x="10198" y="442"/>
                  <a:pt x="10198" y="986"/>
                </a:cubicBezTo>
                <a:lnTo>
                  <a:pt x="10198" y="30547"/>
                </a:lnTo>
                <a:lnTo>
                  <a:pt x="1852" y="20531"/>
                </a:lnTo>
                <a:cubicBezTo>
                  <a:pt x="1657" y="20307"/>
                  <a:pt x="1383" y="20192"/>
                  <a:pt x="1106" y="20192"/>
                </a:cubicBezTo>
                <a:cubicBezTo>
                  <a:pt x="883" y="20192"/>
                  <a:pt x="659" y="20266"/>
                  <a:pt x="476" y="20419"/>
                </a:cubicBezTo>
                <a:cubicBezTo>
                  <a:pt x="61" y="20764"/>
                  <a:pt x="1" y="21375"/>
                  <a:pt x="336" y="21795"/>
                </a:cubicBezTo>
                <a:lnTo>
                  <a:pt x="10195" y="33625"/>
                </a:lnTo>
                <a:lnTo>
                  <a:pt x="10195" y="73622"/>
                </a:lnTo>
                <a:cubicBezTo>
                  <a:pt x="10195" y="74167"/>
                  <a:pt x="10637" y="74608"/>
                  <a:pt x="11181" y="74608"/>
                </a:cubicBezTo>
                <a:cubicBezTo>
                  <a:pt x="11725" y="74608"/>
                  <a:pt x="12167" y="74167"/>
                  <a:pt x="12167" y="73622"/>
                </a:cubicBezTo>
                <a:lnTo>
                  <a:pt x="12167" y="32754"/>
                </a:lnTo>
                <a:lnTo>
                  <a:pt x="22016" y="21399"/>
                </a:lnTo>
                <a:cubicBezTo>
                  <a:pt x="22373" y="20988"/>
                  <a:pt x="22328" y="20365"/>
                  <a:pt x="21917" y="20008"/>
                </a:cubicBezTo>
                <a:cubicBezTo>
                  <a:pt x="21730" y="19846"/>
                  <a:pt x="21501" y="19767"/>
                  <a:pt x="21272" y="19767"/>
                </a:cubicBezTo>
                <a:cubicBezTo>
                  <a:pt x="20996" y="19767"/>
                  <a:pt x="20721" y="19883"/>
                  <a:pt x="20526" y="20108"/>
                </a:cubicBezTo>
                <a:lnTo>
                  <a:pt x="12167" y="29745"/>
                </a:lnTo>
                <a:lnTo>
                  <a:pt x="12167" y="15955"/>
                </a:lnTo>
                <a:lnTo>
                  <a:pt x="19295" y="7739"/>
                </a:lnTo>
                <a:cubicBezTo>
                  <a:pt x="19570" y="7421"/>
                  <a:pt x="19537" y="6944"/>
                  <a:pt x="19219" y="6668"/>
                </a:cubicBezTo>
                <a:cubicBezTo>
                  <a:pt x="19075" y="6544"/>
                  <a:pt x="18899" y="6483"/>
                  <a:pt x="18723" y="6483"/>
                </a:cubicBezTo>
                <a:cubicBezTo>
                  <a:pt x="18511" y="6483"/>
                  <a:pt x="18299" y="6572"/>
                  <a:pt x="18149" y="6744"/>
                </a:cubicBezTo>
                <a:lnTo>
                  <a:pt x="12167" y="13639"/>
                </a:lnTo>
                <a:lnTo>
                  <a:pt x="12167" y="986"/>
                </a:lnTo>
                <a:cubicBezTo>
                  <a:pt x="12167" y="442"/>
                  <a:pt x="11725" y="0"/>
                  <a:pt x="1118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7"/>
          <p:cNvSpPr/>
          <p:nvPr/>
        </p:nvSpPr>
        <p:spPr>
          <a:xfrm>
            <a:off x="8124645" y="3736010"/>
            <a:ext cx="711615" cy="1192282"/>
          </a:xfrm>
          <a:custGeom>
            <a:rect b="b" l="l" r="r" t="t"/>
            <a:pathLst>
              <a:path extrusionOk="0" h="50371" w="30064">
                <a:moveTo>
                  <a:pt x="15034" y="1"/>
                </a:moveTo>
                <a:cubicBezTo>
                  <a:pt x="14716" y="1"/>
                  <a:pt x="14399" y="57"/>
                  <a:pt x="14096" y="171"/>
                </a:cubicBezTo>
                <a:cubicBezTo>
                  <a:pt x="11145" y="1148"/>
                  <a:pt x="10358" y="8034"/>
                  <a:pt x="10150" y="11614"/>
                </a:cubicBezTo>
                <a:cubicBezTo>
                  <a:pt x="10106" y="12369"/>
                  <a:pt x="9716" y="12953"/>
                  <a:pt x="9249" y="12953"/>
                </a:cubicBezTo>
                <a:cubicBezTo>
                  <a:pt x="9232" y="12953"/>
                  <a:pt x="9215" y="12952"/>
                  <a:pt x="9197" y="12951"/>
                </a:cubicBezTo>
                <a:cubicBezTo>
                  <a:pt x="9141" y="12946"/>
                  <a:pt x="9082" y="12943"/>
                  <a:pt x="9022" y="12943"/>
                </a:cubicBezTo>
                <a:cubicBezTo>
                  <a:pt x="7939" y="12943"/>
                  <a:pt x="6280" y="13762"/>
                  <a:pt x="5326" y="15294"/>
                </a:cubicBezTo>
                <a:cubicBezTo>
                  <a:pt x="3929" y="17538"/>
                  <a:pt x="4074" y="23910"/>
                  <a:pt x="4247" y="27122"/>
                </a:cubicBezTo>
                <a:cubicBezTo>
                  <a:pt x="4295" y="28002"/>
                  <a:pt x="3856" y="28713"/>
                  <a:pt x="3308" y="28713"/>
                </a:cubicBezTo>
                <a:cubicBezTo>
                  <a:pt x="3304" y="28713"/>
                  <a:pt x="3301" y="28713"/>
                  <a:pt x="3297" y="28713"/>
                </a:cubicBezTo>
                <a:cubicBezTo>
                  <a:pt x="3288" y="28712"/>
                  <a:pt x="3279" y="28712"/>
                  <a:pt x="3270" y="28712"/>
                </a:cubicBezTo>
                <a:cubicBezTo>
                  <a:pt x="1277" y="28712"/>
                  <a:pt x="578" y="32075"/>
                  <a:pt x="578" y="32075"/>
                </a:cubicBezTo>
                <a:cubicBezTo>
                  <a:pt x="82" y="33866"/>
                  <a:pt x="1" y="35689"/>
                  <a:pt x="228" y="37501"/>
                </a:cubicBezTo>
                <a:cubicBezTo>
                  <a:pt x="1304" y="46079"/>
                  <a:pt x="8158" y="50371"/>
                  <a:pt x="15017" y="50371"/>
                </a:cubicBezTo>
                <a:cubicBezTo>
                  <a:pt x="21864" y="50371"/>
                  <a:pt x="28714" y="46095"/>
                  <a:pt x="29828" y="37537"/>
                </a:cubicBezTo>
                <a:cubicBezTo>
                  <a:pt x="30064" y="35713"/>
                  <a:pt x="29988" y="33878"/>
                  <a:pt x="29489" y="32075"/>
                </a:cubicBezTo>
                <a:cubicBezTo>
                  <a:pt x="29489" y="32075"/>
                  <a:pt x="28791" y="28712"/>
                  <a:pt x="26797" y="28712"/>
                </a:cubicBezTo>
                <a:cubicBezTo>
                  <a:pt x="26788" y="28712"/>
                  <a:pt x="26779" y="28712"/>
                  <a:pt x="26770" y="28713"/>
                </a:cubicBezTo>
                <a:cubicBezTo>
                  <a:pt x="26767" y="28713"/>
                  <a:pt x="26763" y="28713"/>
                  <a:pt x="26760" y="28713"/>
                </a:cubicBezTo>
                <a:cubicBezTo>
                  <a:pt x="26214" y="28713"/>
                  <a:pt x="25773" y="28002"/>
                  <a:pt x="25821" y="27122"/>
                </a:cubicBezTo>
                <a:cubicBezTo>
                  <a:pt x="25993" y="23910"/>
                  <a:pt x="26141" y="17538"/>
                  <a:pt x="24741" y="15294"/>
                </a:cubicBezTo>
                <a:cubicBezTo>
                  <a:pt x="23787" y="13759"/>
                  <a:pt x="22129" y="12943"/>
                  <a:pt x="21046" y="12943"/>
                </a:cubicBezTo>
                <a:cubicBezTo>
                  <a:pt x="20986" y="12943"/>
                  <a:pt x="20927" y="12946"/>
                  <a:pt x="20870" y="12951"/>
                </a:cubicBezTo>
                <a:cubicBezTo>
                  <a:pt x="20853" y="12952"/>
                  <a:pt x="20835" y="12953"/>
                  <a:pt x="20818" y="12953"/>
                </a:cubicBezTo>
                <a:cubicBezTo>
                  <a:pt x="20351" y="12953"/>
                  <a:pt x="19961" y="12369"/>
                  <a:pt x="19918" y="11614"/>
                </a:cubicBezTo>
                <a:cubicBezTo>
                  <a:pt x="19709" y="8034"/>
                  <a:pt x="18923" y="1148"/>
                  <a:pt x="15971" y="171"/>
                </a:cubicBezTo>
                <a:cubicBezTo>
                  <a:pt x="15669" y="57"/>
                  <a:pt x="15351" y="1"/>
                  <a:pt x="150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7"/>
          <p:cNvSpPr/>
          <p:nvPr/>
        </p:nvSpPr>
        <p:spPr>
          <a:xfrm>
            <a:off x="8346273" y="4112419"/>
            <a:ext cx="258145" cy="1222627"/>
          </a:xfrm>
          <a:custGeom>
            <a:rect b="b" l="l" r="r" t="t"/>
            <a:pathLst>
              <a:path extrusionOk="0" h="51653" w="10906">
                <a:moveTo>
                  <a:pt x="5689" y="0"/>
                </a:moveTo>
                <a:cubicBezTo>
                  <a:pt x="5311" y="0"/>
                  <a:pt x="5005" y="306"/>
                  <a:pt x="5005" y="684"/>
                </a:cubicBezTo>
                <a:lnTo>
                  <a:pt x="5005" y="9641"/>
                </a:lnTo>
                <a:lnTo>
                  <a:pt x="887" y="4890"/>
                </a:lnTo>
                <a:cubicBezTo>
                  <a:pt x="792" y="4786"/>
                  <a:pt x="663" y="4734"/>
                  <a:pt x="534" y="4734"/>
                </a:cubicBezTo>
                <a:cubicBezTo>
                  <a:pt x="422" y="4734"/>
                  <a:pt x="311" y="4773"/>
                  <a:pt x="221" y="4851"/>
                </a:cubicBezTo>
                <a:cubicBezTo>
                  <a:pt x="25" y="5020"/>
                  <a:pt x="0" y="5314"/>
                  <a:pt x="164" y="5516"/>
                </a:cubicBezTo>
                <a:lnTo>
                  <a:pt x="5005" y="11096"/>
                </a:lnTo>
                <a:lnTo>
                  <a:pt x="5005" y="21399"/>
                </a:lnTo>
                <a:lnTo>
                  <a:pt x="1156" y="16781"/>
                </a:lnTo>
                <a:cubicBezTo>
                  <a:pt x="1058" y="16653"/>
                  <a:pt x="909" y="16585"/>
                  <a:pt x="759" y="16585"/>
                </a:cubicBezTo>
                <a:cubicBezTo>
                  <a:pt x="647" y="16585"/>
                  <a:pt x="535" y="16622"/>
                  <a:pt x="442" y="16700"/>
                </a:cubicBezTo>
                <a:cubicBezTo>
                  <a:pt x="224" y="16881"/>
                  <a:pt x="203" y="17205"/>
                  <a:pt x="391" y="17416"/>
                </a:cubicBezTo>
                <a:lnTo>
                  <a:pt x="5005" y="22953"/>
                </a:lnTo>
                <a:lnTo>
                  <a:pt x="5005" y="50969"/>
                </a:lnTo>
                <a:cubicBezTo>
                  <a:pt x="5005" y="51347"/>
                  <a:pt x="5311" y="51652"/>
                  <a:pt x="5689" y="51652"/>
                </a:cubicBezTo>
                <a:cubicBezTo>
                  <a:pt x="6064" y="51652"/>
                  <a:pt x="6369" y="51347"/>
                  <a:pt x="6369" y="50969"/>
                </a:cubicBezTo>
                <a:lnTo>
                  <a:pt x="6369" y="21689"/>
                </a:lnTo>
                <a:lnTo>
                  <a:pt x="10730" y="16660"/>
                </a:lnTo>
                <a:cubicBezTo>
                  <a:pt x="10905" y="16461"/>
                  <a:pt x="10881" y="16158"/>
                  <a:pt x="10682" y="15986"/>
                </a:cubicBezTo>
                <a:cubicBezTo>
                  <a:pt x="10593" y="15908"/>
                  <a:pt x="10482" y="15869"/>
                  <a:pt x="10371" y="15869"/>
                </a:cubicBezTo>
                <a:cubicBezTo>
                  <a:pt x="10238" y="15869"/>
                  <a:pt x="10105" y="15925"/>
                  <a:pt x="10010" y="16034"/>
                </a:cubicBezTo>
                <a:lnTo>
                  <a:pt x="6372" y="20232"/>
                </a:lnTo>
                <a:lnTo>
                  <a:pt x="6372" y="11162"/>
                </a:lnTo>
                <a:lnTo>
                  <a:pt x="10733" y="6136"/>
                </a:lnTo>
                <a:cubicBezTo>
                  <a:pt x="10905" y="5937"/>
                  <a:pt x="10884" y="5634"/>
                  <a:pt x="10685" y="5462"/>
                </a:cubicBezTo>
                <a:cubicBezTo>
                  <a:pt x="10594" y="5384"/>
                  <a:pt x="10483" y="5345"/>
                  <a:pt x="10372" y="5345"/>
                </a:cubicBezTo>
                <a:cubicBezTo>
                  <a:pt x="10238" y="5345"/>
                  <a:pt x="10105" y="5401"/>
                  <a:pt x="10010" y="5510"/>
                </a:cubicBezTo>
                <a:lnTo>
                  <a:pt x="6372" y="9705"/>
                </a:lnTo>
                <a:lnTo>
                  <a:pt x="6372" y="684"/>
                </a:lnTo>
                <a:cubicBezTo>
                  <a:pt x="6372" y="306"/>
                  <a:pt x="6064" y="0"/>
                  <a:pt x="568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2438860" y="3453301"/>
            <a:ext cx="1081101" cy="1399756"/>
          </a:xfrm>
          <a:custGeom>
            <a:rect b="b" l="l" r="r" t="t"/>
            <a:pathLst>
              <a:path extrusionOk="0" h="65570" w="50643">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7"/>
          <p:cNvSpPr/>
          <p:nvPr/>
        </p:nvSpPr>
        <p:spPr>
          <a:xfrm>
            <a:off x="2767000" y="3991678"/>
            <a:ext cx="433141" cy="1320556"/>
          </a:xfrm>
          <a:custGeom>
            <a:rect b="b" l="l" r="r" t="t"/>
            <a:pathLst>
              <a:path extrusionOk="0" h="61860" w="2029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7"/>
          <p:cNvSpPr/>
          <p:nvPr/>
        </p:nvSpPr>
        <p:spPr>
          <a:xfrm>
            <a:off x="3527790" y="4198961"/>
            <a:ext cx="751500" cy="1104411"/>
          </a:xfrm>
          <a:custGeom>
            <a:rect b="b" l="l" r="r" t="t"/>
            <a:pathLst>
              <a:path extrusionOk="0" h="41102" w="27968">
                <a:moveTo>
                  <a:pt x="12339" y="1"/>
                </a:moveTo>
                <a:lnTo>
                  <a:pt x="1" y="17510"/>
                </a:lnTo>
                <a:lnTo>
                  <a:pt x="1" y="41102"/>
                </a:lnTo>
                <a:lnTo>
                  <a:pt x="27968" y="41102"/>
                </a:lnTo>
                <a:lnTo>
                  <a:pt x="27968" y="17510"/>
                </a:lnTo>
                <a:lnTo>
                  <a:pt x="12339" y="1"/>
                </a:lnTo>
                <a:close/>
              </a:path>
            </a:pathLst>
          </a:custGeom>
          <a:solidFill>
            <a:srgbClr val="56A4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7"/>
          <p:cNvSpPr/>
          <p:nvPr/>
        </p:nvSpPr>
        <p:spPr>
          <a:xfrm>
            <a:off x="4265210" y="4669454"/>
            <a:ext cx="1092964" cy="633917"/>
          </a:xfrm>
          <a:custGeom>
            <a:rect b="b" l="l" r="r" t="t"/>
            <a:pathLst>
              <a:path extrusionOk="0" h="23592" w="40676">
                <a:moveTo>
                  <a:pt x="1" y="0"/>
                </a:moveTo>
                <a:lnTo>
                  <a:pt x="1" y="23592"/>
                </a:lnTo>
                <a:lnTo>
                  <a:pt x="40675" y="23592"/>
                </a:lnTo>
                <a:lnTo>
                  <a:pt x="406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7"/>
          <p:cNvSpPr/>
          <p:nvPr/>
        </p:nvSpPr>
        <p:spPr>
          <a:xfrm>
            <a:off x="4380187"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9" y="11389"/>
                </a:lnTo>
                <a:cubicBezTo>
                  <a:pt x="6218" y="11389"/>
                  <a:pt x="6509" y="11099"/>
                  <a:pt x="6509" y="10736"/>
                </a:cubicBezTo>
                <a:lnTo>
                  <a:pt x="6509" y="654"/>
                </a:lnTo>
                <a:cubicBezTo>
                  <a:pt x="6509" y="294"/>
                  <a:pt x="6218" y="0"/>
                  <a:pt x="585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7"/>
          <p:cNvSpPr/>
          <p:nvPr/>
        </p:nvSpPr>
        <p:spPr>
          <a:xfrm>
            <a:off x="3741272" y="4695545"/>
            <a:ext cx="259967" cy="454828"/>
          </a:xfrm>
          <a:custGeom>
            <a:rect b="b" l="l" r="r" t="t"/>
            <a:pathLst>
              <a:path extrusionOk="0" h="16927" w="9675">
                <a:moveTo>
                  <a:pt x="653" y="0"/>
                </a:moveTo>
                <a:cubicBezTo>
                  <a:pt x="293" y="0"/>
                  <a:pt x="0" y="290"/>
                  <a:pt x="0" y="650"/>
                </a:cubicBezTo>
                <a:lnTo>
                  <a:pt x="0" y="16273"/>
                </a:lnTo>
                <a:cubicBezTo>
                  <a:pt x="0" y="16636"/>
                  <a:pt x="293" y="16926"/>
                  <a:pt x="653" y="16926"/>
                </a:cubicBezTo>
                <a:lnTo>
                  <a:pt x="9021" y="16926"/>
                </a:lnTo>
                <a:cubicBezTo>
                  <a:pt x="9384" y="16926"/>
                  <a:pt x="9674" y="16636"/>
                  <a:pt x="9674" y="16273"/>
                </a:cubicBezTo>
                <a:lnTo>
                  <a:pt x="9674" y="650"/>
                </a:lnTo>
                <a:cubicBezTo>
                  <a:pt x="9674" y="290"/>
                  <a:pt x="9384" y="0"/>
                  <a:pt x="902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4686290" y="4882829"/>
            <a:ext cx="284204" cy="415356"/>
          </a:xfrm>
          <a:custGeom>
            <a:rect b="b" l="l" r="r" t="t"/>
            <a:pathLst>
              <a:path extrusionOk="0" h="15458" w="10577">
                <a:moveTo>
                  <a:pt x="5287" y="1"/>
                </a:moveTo>
                <a:cubicBezTo>
                  <a:pt x="2366" y="1"/>
                  <a:pt x="1" y="2369"/>
                  <a:pt x="1" y="5290"/>
                </a:cubicBezTo>
                <a:lnTo>
                  <a:pt x="1" y="15457"/>
                </a:lnTo>
                <a:lnTo>
                  <a:pt x="10573" y="15457"/>
                </a:lnTo>
                <a:lnTo>
                  <a:pt x="10576" y="5290"/>
                </a:lnTo>
                <a:cubicBezTo>
                  <a:pt x="10576" y="2369"/>
                  <a:pt x="8208" y="1"/>
                  <a:pt x="528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5052609" y="4844324"/>
            <a:ext cx="174897" cy="306049"/>
          </a:xfrm>
          <a:custGeom>
            <a:rect b="b" l="l" r="r" t="t"/>
            <a:pathLst>
              <a:path extrusionOk="0" h="11390" w="6509">
                <a:moveTo>
                  <a:pt x="654" y="0"/>
                </a:moveTo>
                <a:cubicBezTo>
                  <a:pt x="294" y="0"/>
                  <a:pt x="1" y="294"/>
                  <a:pt x="1" y="654"/>
                </a:cubicBezTo>
                <a:lnTo>
                  <a:pt x="1" y="10736"/>
                </a:lnTo>
                <a:cubicBezTo>
                  <a:pt x="1" y="11099"/>
                  <a:pt x="294" y="11389"/>
                  <a:pt x="654" y="11389"/>
                </a:cubicBezTo>
                <a:lnTo>
                  <a:pt x="5858" y="11389"/>
                </a:lnTo>
                <a:cubicBezTo>
                  <a:pt x="6218" y="11389"/>
                  <a:pt x="6508" y="11099"/>
                  <a:pt x="6508" y="10736"/>
                </a:cubicBezTo>
                <a:lnTo>
                  <a:pt x="6508" y="654"/>
                </a:lnTo>
                <a:cubicBezTo>
                  <a:pt x="6508" y="294"/>
                  <a:pt x="6218" y="0"/>
                  <a:pt x="585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3413297" y="4166717"/>
            <a:ext cx="2081780" cy="502765"/>
          </a:xfrm>
          <a:custGeom>
            <a:rect b="b" l="l" r="r" t="t"/>
            <a:pathLst>
              <a:path extrusionOk="0" h="18711" w="77476">
                <a:moveTo>
                  <a:pt x="14837" y="0"/>
                </a:moveTo>
                <a:lnTo>
                  <a:pt x="1" y="18710"/>
                </a:lnTo>
                <a:lnTo>
                  <a:pt x="4455" y="18710"/>
                </a:lnTo>
                <a:lnTo>
                  <a:pt x="16416" y="2507"/>
                </a:lnTo>
                <a:lnTo>
                  <a:pt x="28666" y="18710"/>
                </a:lnTo>
                <a:lnTo>
                  <a:pt x="77476" y="18710"/>
                </a:lnTo>
                <a:lnTo>
                  <a:pt x="62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5733451" y="3476738"/>
            <a:ext cx="1403087" cy="1442450"/>
          </a:xfrm>
          <a:custGeom>
            <a:rect b="b" l="l" r="r" t="t"/>
            <a:pathLst>
              <a:path extrusionOk="0" h="60940" w="59277">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6240050" y="3921130"/>
            <a:ext cx="410248" cy="1367653"/>
          </a:xfrm>
          <a:custGeom>
            <a:rect b="b" l="l" r="r" t="t"/>
            <a:pathLst>
              <a:path extrusionOk="0" h="57780" w="17332">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7"/>
          <p:cNvSpPr/>
          <p:nvPr/>
        </p:nvSpPr>
        <p:spPr>
          <a:xfrm>
            <a:off x="5209084" y="4820708"/>
            <a:ext cx="524368" cy="387385"/>
          </a:xfrm>
          <a:custGeom>
            <a:rect b="b" l="l" r="r" t="t"/>
            <a:pathLst>
              <a:path extrusionOk="0" h="14417" w="19515">
                <a:moveTo>
                  <a:pt x="8420" y="1"/>
                </a:moveTo>
                <a:cubicBezTo>
                  <a:pt x="8024" y="1"/>
                  <a:pt x="7625" y="45"/>
                  <a:pt x="7231" y="137"/>
                </a:cubicBezTo>
                <a:cubicBezTo>
                  <a:pt x="5456" y="551"/>
                  <a:pt x="4022" y="1854"/>
                  <a:pt x="3442" y="3581"/>
                </a:cubicBezTo>
                <a:cubicBezTo>
                  <a:pt x="3321" y="3950"/>
                  <a:pt x="2985" y="4201"/>
                  <a:pt x="2598" y="4219"/>
                </a:cubicBezTo>
                <a:cubicBezTo>
                  <a:pt x="2453" y="4225"/>
                  <a:pt x="2308" y="4244"/>
                  <a:pt x="2162" y="4277"/>
                </a:cubicBezTo>
                <a:cubicBezTo>
                  <a:pt x="1037" y="4516"/>
                  <a:pt x="176" y="5480"/>
                  <a:pt x="70" y="6627"/>
                </a:cubicBezTo>
                <a:cubicBezTo>
                  <a:pt x="0" y="7331"/>
                  <a:pt x="215" y="8033"/>
                  <a:pt x="666" y="8577"/>
                </a:cubicBezTo>
                <a:cubicBezTo>
                  <a:pt x="929" y="8892"/>
                  <a:pt x="1022" y="9318"/>
                  <a:pt x="907" y="9711"/>
                </a:cubicBezTo>
                <a:cubicBezTo>
                  <a:pt x="690" y="10452"/>
                  <a:pt x="620" y="11229"/>
                  <a:pt x="705" y="11997"/>
                </a:cubicBezTo>
                <a:cubicBezTo>
                  <a:pt x="759" y="12511"/>
                  <a:pt x="886" y="13017"/>
                  <a:pt x="1077" y="13497"/>
                </a:cubicBezTo>
                <a:lnTo>
                  <a:pt x="18236" y="14417"/>
                </a:lnTo>
                <a:cubicBezTo>
                  <a:pt x="19445" y="12705"/>
                  <a:pt x="19515" y="10434"/>
                  <a:pt x="18408" y="8653"/>
                </a:cubicBezTo>
                <a:cubicBezTo>
                  <a:pt x="18127" y="8193"/>
                  <a:pt x="18036" y="7640"/>
                  <a:pt x="18163" y="7113"/>
                </a:cubicBezTo>
                <a:cubicBezTo>
                  <a:pt x="18284" y="6599"/>
                  <a:pt x="18308" y="6067"/>
                  <a:pt x="18236" y="5544"/>
                </a:cubicBezTo>
                <a:cubicBezTo>
                  <a:pt x="17964" y="3551"/>
                  <a:pt x="16291" y="1997"/>
                  <a:pt x="14286" y="1864"/>
                </a:cubicBezTo>
                <a:cubicBezTo>
                  <a:pt x="14187" y="1857"/>
                  <a:pt x="14087" y="1853"/>
                  <a:pt x="13988" y="1853"/>
                </a:cubicBezTo>
                <a:cubicBezTo>
                  <a:pt x="13740" y="1853"/>
                  <a:pt x="13493" y="1875"/>
                  <a:pt x="13249" y="1918"/>
                </a:cubicBezTo>
                <a:cubicBezTo>
                  <a:pt x="13181" y="1930"/>
                  <a:pt x="13112" y="1936"/>
                  <a:pt x="13045" y="1936"/>
                </a:cubicBezTo>
                <a:cubicBezTo>
                  <a:pt x="12713" y="1936"/>
                  <a:pt x="12392" y="1793"/>
                  <a:pt x="12151" y="1552"/>
                </a:cubicBezTo>
                <a:cubicBezTo>
                  <a:pt x="11154" y="548"/>
                  <a:pt x="9805" y="1"/>
                  <a:pt x="8420"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7"/>
          <p:cNvSpPr/>
          <p:nvPr/>
        </p:nvSpPr>
        <p:spPr>
          <a:xfrm>
            <a:off x="1058330" y="2330676"/>
            <a:ext cx="1339065" cy="2243750"/>
          </a:xfrm>
          <a:custGeom>
            <a:rect b="b" l="l" r="r" t="t"/>
            <a:pathLst>
              <a:path extrusionOk="0" h="105106" w="62727">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7"/>
          <p:cNvSpPr/>
          <p:nvPr/>
        </p:nvSpPr>
        <p:spPr>
          <a:xfrm>
            <a:off x="1484864" y="3039133"/>
            <a:ext cx="475943" cy="2300727"/>
          </a:xfrm>
          <a:custGeom>
            <a:rect b="b" l="l" r="r" t="t"/>
            <a:pathLst>
              <a:path extrusionOk="0" h="107775" w="22295">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7" y="2864687"/>
            <a:ext cx="1851853" cy="1904112"/>
          </a:xfrm>
          <a:custGeom>
            <a:rect b="b" l="l" r="r" t="t"/>
            <a:pathLst>
              <a:path extrusionOk="0" h="89196" w="86748">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7"/>
          <p:cNvSpPr/>
          <p:nvPr/>
        </p:nvSpPr>
        <p:spPr>
          <a:xfrm>
            <a:off x="668763" y="3518238"/>
            <a:ext cx="541266" cy="1804013"/>
          </a:xfrm>
          <a:custGeom>
            <a:rect b="b" l="l" r="r" t="t"/>
            <a:pathLst>
              <a:path extrusionOk="0" h="84507" w="25355">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7"/>
          <p:cNvSpPr txBox="1"/>
          <p:nvPr>
            <p:ph idx="1" type="subTitle"/>
          </p:nvPr>
        </p:nvSpPr>
        <p:spPr>
          <a:xfrm>
            <a:off x="3112513" y="309775"/>
            <a:ext cx="4717500" cy="6318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accent4"/>
              </a:buClr>
              <a:buSzPts val="1400"/>
              <a:buFont typeface="EB Garamond"/>
              <a:buChar char="●"/>
            </a:pPr>
            <a:r>
              <a:rPr b="1" lang="en">
                <a:solidFill>
                  <a:schemeClr val="accent4"/>
                </a:solidFill>
              </a:rPr>
              <a:t>Linear regression model to predict house value, so that investors can find properties with better rent_to_value ratio.</a:t>
            </a:r>
            <a:endParaRPr b="1">
              <a:solidFill>
                <a:schemeClr val="accent4"/>
              </a:solidFill>
            </a:endParaRPr>
          </a:p>
          <a:p>
            <a:pPr indent="-317500" lvl="0" marL="457200" rtl="0" algn="l">
              <a:lnSpc>
                <a:spcPct val="100000"/>
              </a:lnSpc>
              <a:spcBef>
                <a:spcPts val="0"/>
              </a:spcBef>
              <a:spcAft>
                <a:spcPts val="0"/>
              </a:spcAft>
              <a:buClr>
                <a:schemeClr val="accent4"/>
              </a:buClr>
              <a:buSzPts val="1400"/>
              <a:buFont typeface="EB Garamond"/>
              <a:buChar char="●"/>
            </a:pPr>
            <a:r>
              <a:rPr b="1" lang="en">
                <a:solidFill>
                  <a:schemeClr val="accent4"/>
                </a:solidFill>
              </a:rPr>
              <a:t>Time series model to forecast future house value, so that investors to find properties with good value growth potentials.</a:t>
            </a:r>
            <a:endParaRPr b="1">
              <a:solidFill>
                <a:schemeClr val="accent4"/>
              </a:solidFill>
            </a:endParaRPr>
          </a:p>
          <a:p>
            <a:pPr indent="-317500" lvl="0" marL="457200" rtl="0" algn="l">
              <a:lnSpc>
                <a:spcPct val="100000"/>
              </a:lnSpc>
              <a:spcBef>
                <a:spcPts val="0"/>
              </a:spcBef>
              <a:spcAft>
                <a:spcPts val="0"/>
              </a:spcAft>
              <a:buClr>
                <a:schemeClr val="accent4"/>
              </a:buClr>
              <a:buSzPts val="1400"/>
              <a:buFont typeface="EB Garamond"/>
              <a:buChar char="●"/>
            </a:pPr>
            <a:r>
              <a:rPr b="1" lang="en">
                <a:solidFill>
                  <a:schemeClr val="accent4"/>
                </a:solidFill>
              </a:rPr>
              <a:t>Clustering Algorithms to help find good substitutes when desired property type is not available on the market.</a:t>
            </a:r>
            <a:endParaRPr sz="2100">
              <a:solidFill>
                <a:schemeClr val="accent4"/>
              </a:solidFill>
            </a:endParaRPr>
          </a:p>
          <a:p>
            <a:pPr indent="0" lvl="0" marL="0" rtl="0" algn="ctr">
              <a:spcBef>
                <a:spcPts val="1600"/>
              </a:spcBef>
              <a:spcAft>
                <a:spcPts val="1600"/>
              </a:spcAft>
              <a:buNone/>
            </a:pPr>
            <a:r>
              <a:t/>
            </a:r>
            <a:endParaRPr/>
          </a:p>
        </p:txBody>
      </p:sp>
      <p:sp>
        <p:nvSpPr>
          <p:cNvPr id="695" name="Google Shape;695;p27"/>
          <p:cNvSpPr/>
          <p:nvPr/>
        </p:nvSpPr>
        <p:spPr>
          <a:xfrm>
            <a:off x="1119744" y="122525"/>
            <a:ext cx="1872300" cy="187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7"/>
          <p:cNvSpPr txBox="1"/>
          <p:nvPr/>
        </p:nvSpPr>
        <p:spPr>
          <a:xfrm>
            <a:off x="1550175" y="822350"/>
            <a:ext cx="1096500" cy="8982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None/>
            </a:pPr>
            <a:r>
              <a:rPr lang="en" sz="2400">
                <a:solidFill>
                  <a:srgbClr val="434343"/>
                </a:solidFill>
                <a:latin typeface="Montserrat ExtraBold"/>
                <a:ea typeface="Montserrat ExtraBold"/>
                <a:cs typeface="Montserrat ExtraBold"/>
                <a:sym typeface="Montserrat ExtraBold"/>
              </a:rPr>
              <a:t>Future work</a:t>
            </a:r>
            <a:endParaRPr sz="2500">
              <a:solidFill>
                <a:srgbClr val="434343"/>
              </a:solidFill>
              <a:latin typeface="EB Garamond"/>
              <a:ea typeface="EB Garamond"/>
              <a:cs typeface="EB Garamond"/>
              <a:sym typeface="EB Garamond"/>
            </a:endParaRPr>
          </a:p>
        </p:txBody>
      </p:sp>
      <p:grpSp>
        <p:nvGrpSpPr>
          <p:cNvPr id="697" name="Google Shape;697;p27"/>
          <p:cNvGrpSpPr/>
          <p:nvPr/>
        </p:nvGrpSpPr>
        <p:grpSpPr>
          <a:xfrm>
            <a:off x="1842806" y="212781"/>
            <a:ext cx="426192" cy="395197"/>
            <a:chOff x="-1953781" y="2930362"/>
            <a:chExt cx="426192" cy="395197"/>
          </a:xfrm>
        </p:grpSpPr>
        <p:sp>
          <p:nvSpPr>
            <p:cNvPr id="698" name="Google Shape;698;p27"/>
            <p:cNvSpPr/>
            <p:nvPr/>
          </p:nvSpPr>
          <p:spPr>
            <a:xfrm>
              <a:off x="-1806333" y="2930362"/>
              <a:ext cx="113469" cy="98097"/>
            </a:xfrm>
            <a:custGeom>
              <a:rect b="b" l="l" r="r" t="t"/>
              <a:pathLst>
                <a:path extrusionOk="0" h="16733" w="19355">
                  <a:moveTo>
                    <a:pt x="13428" y="2822"/>
                  </a:moveTo>
                  <a:cubicBezTo>
                    <a:pt x="13931" y="2822"/>
                    <a:pt x="14430" y="2969"/>
                    <a:pt x="14851" y="3255"/>
                  </a:cubicBezTo>
                  <a:cubicBezTo>
                    <a:pt x="15531" y="3720"/>
                    <a:pt x="16019" y="4503"/>
                    <a:pt x="16223" y="5456"/>
                  </a:cubicBezTo>
                  <a:cubicBezTo>
                    <a:pt x="16450" y="6522"/>
                    <a:pt x="16303" y="7623"/>
                    <a:pt x="15804" y="8587"/>
                  </a:cubicBezTo>
                  <a:cubicBezTo>
                    <a:pt x="15021" y="10164"/>
                    <a:pt x="11334" y="12649"/>
                    <a:pt x="9677" y="13658"/>
                  </a:cubicBezTo>
                  <a:cubicBezTo>
                    <a:pt x="8021" y="12649"/>
                    <a:pt x="4334" y="10164"/>
                    <a:pt x="3540" y="8587"/>
                  </a:cubicBezTo>
                  <a:cubicBezTo>
                    <a:pt x="3052" y="7623"/>
                    <a:pt x="2905" y="6522"/>
                    <a:pt x="3120" y="5456"/>
                  </a:cubicBezTo>
                  <a:cubicBezTo>
                    <a:pt x="3336" y="4503"/>
                    <a:pt x="3824" y="3720"/>
                    <a:pt x="4504" y="3255"/>
                  </a:cubicBezTo>
                  <a:cubicBezTo>
                    <a:pt x="4898" y="2982"/>
                    <a:pt x="5366" y="2835"/>
                    <a:pt x="5836" y="2835"/>
                  </a:cubicBezTo>
                  <a:cubicBezTo>
                    <a:pt x="5853" y="2835"/>
                    <a:pt x="5871" y="2835"/>
                    <a:pt x="5888" y="2835"/>
                  </a:cubicBezTo>
                  <a:cubicBezTo>
                    <a:pt x="6115" y="2835"/>
                    <a:pt x="6353" y="2858"/>
                    <a:pt x="6569" y="2903"/>
                  </a:cubicBezTo>
                  <a:cubicBezTo>
                    <a:pt x="7102" y="3028"/>
                    <a:pt x="7363" y="3301"/>
                    <a:pt x="8135" y="4117"/>
                  </a:cubicBezTo>
                  <a:cubicBezTo>
                    <a:pt x="8293" y="4288"/>
                    <a:pt x="8475" y="4469"/>
                    <a:pt x="8656" y="4662"/>
                  </a:cubicBezTo>
                  <a:cubicBezTo>
                    <a:pt x="8934" y="4951"/>
                    <a:pt x="9306" y="5096"/>
                    <a:pt x="9677" y="5096"/>
                  </a:cubicBezTo>
                  <a:cubicBezTo>
                    <a:pt x="10049" y="5096"/>
                    <a:pt x="10421" y="4951"/>
                    <a:pt x="10698" y="4662"/>
                  </a:cubicBezTo>
                  <a:cubicBezTo>
                    <a:pt x="10880" y="4469"/>
                    <a:pt x="11050" y="4288"/>
                    <a:pt x="11220" y="4117"/>
                  </a:cubicBezTo>
                  <a:cubicBezTo>
                    <a:pt x="11992" y="3301"/>
                    <a:pt x="12253" y="3028"/>
                    <a:pt x="12786" y="2903"/>
                  </a:cubicBezTo>
                  <a:cubicBezTo>
                    <a:pt x="12997" y="2849"/>
                    <a:pt x="13213" y="2822"/>
                    <a:pt x="13428" y="2822"/>
                  </a:cubicBezTo>
                  <a:close/>
                  <a:moveTo>
                    <a:pt x="5903" y="0"/>
                  </a:moveTo>
                  <a:cubicBezTo>
                    <a:pt x="4841" y="0"/>
                    <a:pt x="3794" y="321"/>
                    <a:pt x="2905" y="929"/>
                  </a:cubicBezTo>
                  <a:cubicBezTo>
                    <a:pt x="1623" y="1803"/>
                    <a:pt x="715" y="3210"/>
                    <a:pt x="352" y="4877"/>
                  </a:cubicBezTo>
                  <a:cubicBezTo>
                    <a:pt x="0" y="6568"/>
                    <a:pt x="227" y="8326"/>
                    <a:pt x="1010" y="9869"/>
                  </a:cubicBezTo>
                  <a:cubicBezTo>
                    <a:pt x="1645" y="11151"/>
                    <a:pt x="3154" y="12626"/>
                    <a:pt x="5605" y="14373"/>
                  </a:cubicBezTo>
                  <a:cubicBezTo>
                    <a:pt x="6524" y="15031"/>
                    <a:pt x="7374" y="15576"/>
                    <a:pt x="7930" y="15927"/>
                  </a:cubicBezTo>
                  <a:cubicBezTo>
                    <a:pt x="9076" y="16642"/>
                    <a:pt x="9246" y="16733"/>
                    <a:pt x="9677" y="16733"/>
                  </a:cubicBezTo>
                  <a:cubicBezTo>
                    <a:pt x="10109" y="16733"/>
                    <a:pt x="10279" y="16642"/>
                    <a:pt x="11425" y="15927"/>
                  </a:cubicBezTo>
                  <a:cubicBezTo>
                    <a:pt x="11980" y="15587"/>
                    <a:pt x="12831" y="15042"/>
                    <a:pt x="13750" y="14384"/>
                  </a:cubicBezTo>
                  <a:cubicBezTo>
                    <a:pt x="16201" y="12626"/>
                    <a:pt x="17710" y="11151"/>
                    <a:pt x="18345" y="9881"/>
                  </a:cubicBezTo>
                  <a:cubicBezTo>
                    <a:pt x="19128" y="8338"/>
                    <a:pt x="19355" y="6568"/>
                    <a:pt x="19003" y="4877"/>
                  </a:cubicBezTo>
                  <a:cubicBezTo>
                    <a:pt x="18640" y="3210"/>
                    <a:pt x="17732" y="1803"/>
                    <a:pt x="16450" y="929"/>
                  </a:cubicBezTo>
                  <a:cubicBezTo>
                    <a:pt x="15561" y="321"/>
                    <a:pt x="14514" y="0"/>
                    <a:pt x="13456" y="0"/>
                  </a:cubicBezTo>
                  <a:cubicBezTo>
                    <a:pt x="13015" y="0"/>
                    <a:pt x="12573" y="56"/>
                    <a:pt x="12139" y="169"/>
                  </a:cubicBezTo>
                  <a:cubicBezTo>
                    <a:pt x="11039" y="419"/>
                    <a:pt x="10347" y="975"/>
                    <a:pt x="9677" y="1644"/>
                  </a:cubicBezTo>
                  <a:cubicBezTo>
                    <a:pt x="9008" y="975"/>
                    <a:pt x="8316" y="430"/>
                    <a:pt x="7227" y="169"/>
                  </a:cubicBezTo>
                  <a:cubicBezTo>
                    <a:pt x="6790" y="56"/>
                    <a:pt x="6345" y="0"/>
                    <a:pt x="590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1824360" y="3180545"/>
              <a:ext cx="16638" cy="16649"/>
            </a:xfrm>
            <a:custGeom>
              <a:rect b="b" l="l" r="r" t="t"/>
              <a:pathLst>
                <a:path extrusionOk="0" h="2840" w="2838">
                  <a:moveTo>
                    <a:pt x="1425" y="1"/>
                  </a:moveTo>
                  <a:cubicBezTo>
                    <a:pt x="1331" y="1"/>
                    <a:pt x="1238" y="9"/>
                    <a:pt x="1147" y="26"/>
                  </a:cubicBezTo>
                  <a:cubicBezTo>
                    <a:pt x="1056" y="37"/>
                    <a:pt x="965" y="71"/>
                    <a:pt x="886" y="106"/>
                  </a:cubicBezTo>
                  <a:cubicBezTo>
                    <a:pt x="704" y="174"/>
                    <a:pt x="557" y="276"/>
                    <a:pt x="421" y="412"/>
                  </a:cubicBezTo>
                  <a:cubicBezTo>
                    <a:pt x="160" y="673"/>
                    <a:pt x="1" y="1036"/>
                    <a:pt x="1" y="1410"/>
                  </a:cubicBezTo>
                  <a:cubicBezTo>
                    <a:pt x="1" y="1512"/>
                    <a:pt x="12" y="1603"/>
                    <a:pt x="35" y="1694"/>
                  </a:cubicBezTo>
                  <a:cubicBezTo>
                    <a:pt x="46" y="1785"/>
                    <a:pt x="80" y="1875"/>
                    <a:pt x="114" y="1966"/>
                  </a:cubicBezTo>
                  <a:cubicBezTo>
                    <a:pt x="148" y="2045"/>
                    <a:pt x="194" y="2125"/>
                    <a:pt x="239" y="2204"/>
                  </a:cubicBezTo>
                  <a:cubicBezTo>
                    <a:pt x="341" y="2363"/>
                    <a:pt x="477" y="2499"/>
                    <a:pt x="636" y="2601"/>
                  </a:cubicBezTo>
                  <a:cubicBezTo>
                    <a:pt x="716" y="2647"/>
                    <a:pt x="795" y="2692"/>
                    <a:pt x="886" y="2726"/>
                  </a:cubicBezTo>
                  <a:cubicBezTo>
                    <a:pt x="965" y="2760"/>
                    <a:pt x="1056" y="2794"/>
                    <a:pt x="1147" y="2806"/>
                  </a:cubicBezTo>
                  <a:cubicBezTo>
                    <a:pt x="1238" y="2828"/>
                    <a:pt x="1328" y="2840"/>
                    <a:pt x="1419" y="2840"/>
                  </a:cubicBezTo>
                  <a:cubicBezTo>
                    <a:pt x="1510" y="2840"/>
                    <a:pt x="1612" y="2828"/>
                    <a:pt x="1703" y="2806"/>
                  </a:cubicBezTo>
                  <a:cubicBezTo>
                    <a:pt x="1793" y="2794"/>
                    <a:pt x="1884" y="2760"/>
                    <a:pt x="1964" y="2726"/>
                  </a:cubicBezTo>
                  <a:cubicBezTo>
                    <a:pt x="2054" y="2692"/>
                    <a:pt x="2134" y="2647"/>
                    <a:pt x="2213" y="2601"/>
                  </a:cubicBezTo>
                  <a:cubicBezTo>
                    <a:pt x="2293" y="2545"/>
                    <a:pt x="2361" y="2488"/>
                    <a:pt x="2429" y="2420"/>
                  </a:cubicBezTo>
                  <a:cubicBezTo>
                    <a:pt x="2485" y="2352"/>
                    <a:pt x="2554" y="2284"/>
                    <a:pt x="2599" y="2204"/>
                  </a:cubicBezTo>
                  <a:cubicBezTo>
                    <a:pt x="2656" y="2125"/>
                    <a:pt x="2701" y="2045"/>
                    <a:pt x="2735" y="1966"/>
                  </a:cubicBezTo>
                  <a:cubicBezTo>
                    <a:pt x="2769" y="1875"/>
                    <a:pt x="2792" y="1785"/>
                    <a:pt x="2814" y="1694"/>
                  </a:cubicBezTo>
                  <a:cubicBezTo>
                    <a:pt x="2837" y="1603"/>
                    <a:pt x="2837" y="1512"/>
                    <a:pt x="2837" y="1410"/>
                  </a:cubicBezTo>
                  <a:cubicBezTo>
                    <a:pt x="2837" y="1036"/>
                    <a:pt x="2690" y="673"/>
                    <a:pt x="2429" y="412"/>
                  </a:cubicBezTo>
                  <a:cubicBezTo>
                    <a:pt x="2293" y="276"/>
                    <a:pt x="2134" y="174"/>
                    <a:pt x="1964" y="106"/>
                  </a:cubicBezTo>
                  <a:cubicBezTo>
                    <a:pt x="1884" y="71"/>
                    <a:pt x="1793" y="37"/>
                    <a:pt x="1703" y="26"/>
                  </a:cubicBezTo>
                  <a:cubicBezTo>
                    <a:pt x="1612" y="9"/>
                    <a:pt x="1518" y="1"/>
                    <a:pt x="142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7"/>
            <p:cNvSpPr/>
            <p:nvPr/>
          </p:nvSpPr>
          <p:spPr>
            <a:xfrm>
              <a:off x="-1953781" y="3020410"/>
              <a:ext cx="426192" cy="305149"/>
            </a:xfrm>
            <a:custGeom>
              <a:rect b="b" l="l" r="r" t="t"/>
              <a:pathLst>
                <a:path extrusionOk="0" h="52051" w="72698">
                  <a:moveTo>
                    <a:pt x="36099" y="5752"/>
                  </a:moveTo>
                  <a:lnTo>
                    <a:pt x="36099" y="8622"/>
                  </a:lnTo>
                  <a:lnTo>
                    <a:pt x="33558" y="10483"/>
                  </a:lnTo>
                  <a:lnTo>
                    <a:pt x="33558" y="5752"/>
                  </a:lnTo>
                  <a:close/>
                  <a:moveTo>
                    <a:pt x="48295" y="3177"/>
                  </a:moveTo>
                  <a:lnTo>
                    <a:pt x="65879" y="16087"/>
                  </a:lnTo>
                  <a:lnTo>
                    <a:pt x="65879" y="19649"/>
                  </a:lnTo>
                  <a:lnTo>
                    <a:pt x="49134" y="7352"/>
                  </a:lnTo>
                  <a:cubicBezTo>
                    <a:pt x="48885" y="7170"/>
                    <a:pt x="48590" y="7079"/>
                    <a:pt x="48295" y="7079"/>
                  </a:cubicBezTo>
                  <a:cubicBezTo>
                    <a:pt x="48000" y="7079"/>
                    <a:pt x="47705" y="7170"/>
                    <a:pt x="47455" y="7352"/>
                  </a:cubicBezTo>
                  <a:lnTo>
                    <a:pt x="30710" y="19615"/>
                  </a:lnTo>
                  <a:lnTo>
                    <a:pt x="30710" y="16087"/>
                  </a:lnTo>
                  <a:lnTo>
                    <a:pt x="48295" y="3177"/>
                  </a:lnTo>
                  <a:close/>
                  <a:moveTo>
                    <a:pt x="9507" y="16632"/>
                  </a:moveTo>
                  <a:lnTo>
                    <a:pt x="9507" y="36417"/>
                  </a:lnTo>
                  <a:lnTo>
                    <a:pt x="2836" y="36417"/>
                  </a:lnTo>
                  <a:lnTo>
                    <a:pt x="2836" y="16632"/>
                  </a:lnTo>
                  <a:close/>
                  <a:moveTo>
                    <a:pt x="52231" y="27216"/>
                  </a:moveTo>
                  <a:lnTo>
                    <a:pt x="52231" y="40036"/>
                  </a:lnTo>
                  <a:lnTo>
                    <a:pt x="52061" y="40036"/>
                  </a:lnTo>
                  <a:cubicBezTo>
                    <a:pt x="51766" y="38709"/>
                    <a:pt x="51029" y="37529"/>
                    <a:pt x="49985" y="36689"/>
                  </a:cubicBezTo>
                  <a:lnTo>
                    <a:pt x="44358" y="31777"/>
                  </a:lnTo>
                  <a:lnTo>
                    <a:pt x="44358" y="27216"/>
                  </a:lnTo>
                  <a:close/>
                  <a:moveTo>
                    <a:pt x="48295" y="10256"/>
                  </a:moveTo>
                  <a:lnTo>
                    <a:pt x="63247" y="21238"/>
                  </a:lnTo>
                  <a:lnTo>
                    <a:pt x="63247" y="40036"/>
                  </a:lnTo>
                  <a:lnTo>
                    <a:pt x="55068" y="40036"/>
                  </a:lnTo>
                  <a:lnTo>
                    <a:pt x="55068" y="25798"/>
                  </a:lnTo>
                  <a:cubicBezTo>
                    <a:pt x="55068" y="25004"/>
                    <a:pt x="54432" y="24380"/>
                    <a:pt x="53649" y="24380"/>
                  </a:cubicBezTo>
                  <a:lnTo>
                    <a:pt x="42940" y="24380"/>
                  </a:lnTo>
                  <a:cubicBezTo>
                    <a:pt x="42157" y="24380"/>
                    <a:pt x="41522" y="25004"/>
                    <a:pt x="41522" y="25798"/>
                  </a:cubicBezTo>
                  <a:lnTo>
                    <a:pt x="41522" y="29304"/>
                  </a:lnTo>
                  <a:lnTo>
                    <a:pt x="32741" y="21646"/>
                  </a:lnTo>
                  <a:lnTo>
                    <a:pt x="48295" y="10256"/>
                  </a:lnTo>
                  <a:close/>
                  <a:moveTo>
                    <a:pt x="17180" y="19198"/>
                  </a:moveTo>
                  <a:cubicBezTo>
                    <a:pt x="21367" y="19198"/>
                    <a:pt x="26334" y="19728"/>
                    <a:pt x="28759" y="21941"/>
                  </a:cubicBezTo>
                  <a:lnTo>
                    <a:pt x="28782" y="21964"/>
                  </a:lnTo>
                  <a:lnTo>
                    <a:pt x="48147" y="38845"/>
                  </a:lnTo>
                  <a:cubicBezTo>
                    <a:pt x="48159" y="38856"/>
                    <a:pt x="48170" y="38867"/>
                    <a:pt x="48193" y="38879"/>
                  </a:cubicBezTo>
                  <a:cubicBezTo>
                    <a:pt x="49543" y="39979"/>
                    <a:pt x="49758" y="41965"/>
                    <a:pt x="48669" y="43326"/>
                  </a:cubicBezTo>
                  <a:cubicBezTo>
                    <a:pt x="48041" y="44111"/>
                    <a:pt x="47119" y="44519"/>
                    <a:pt x="46187" y="44519"/>
                  </a:cubicBezTo>
                  <a:cubicBezTo>
                    <a:pt x="45503" y="44519"/>
                    <a:pt x="44814" y="44299"/>
                    <a:pt x="44233" y="43848"/>
                  </a:cubicBezTo>
                  <a:lnTo>
                    <a:pt x="28022" y="30699"/>
                  </a:lnTo>
                  <a:cubicBezTo>
                    <a:pt x="27764" y="30495"/>
                    <a:pt x="27453" y="30395"/>
                    <a:pt x="27144" y="30395"/>
                  </a:cubicBezTo>
                  <a:cubicBezTo>
                    <a:pt x="26734" y="30395"/>
                    <a:pt x="26326" y="30572"/>
                    <a:pt x="26048" y="30915"/>
                  </a:cubicBezTo>
                  <a:cubicBezTo>
                    <a:pt x="25560" y="31527"/>
                    <a:pt x="25639" y="32401"/>
                    <a:pt x="26240" y="32900"/>
                  </a:cubicBezTo>
                  <a:lnTo>
                    <a:pt x="42452" y="46049"/>
                  </a:lnTo>
                  <a:cubicBezTo>
                    <a:pt x="43507" y="46900"/>
                    <a:pt x="44835" y="47365"/>
                    <a:pt x="46196" y="47365"/>
                  </a:cubicBezTo>
                  <a:cubicBezTo>
                    <a:pt x="46423" y="47365"/>
                    <a:pt x="46650" y="47353"/>
                    <a:pt x="46865" y="47331"/>
                  </a:cubicBezTo>
                  <a:cubicBezTo>
                    <a:pt x="49350" y="47058"/>
                    <a:pt x="51403" y="45277"/>
                    <a:pt x="52027" y="42861"/>
                  </a:cubicBezTo>
                  <a:lnTo>
                    <a:pt x="66503" y="42861"/>
                  </a:lnTo>
                  <a:cubicBezTo>
                    <a:pt x="68262" y="42861"/>
                    <a:pt x="69725" y="44245"/>
                    <a:pt x="69770" y="45947"/>
                  </a:cubicBezTo>
                  <a:cubicBezTo>
                    <a:pt x="69793" y="46809"/>
                    <a:pt x="69475" y="47637"/>
                    <a:pt x="68874" y="48250"/>
                  </a:cubicBezTo>
                  <a:cubicBezTo>
                    <a:pt x="68273" y="48874"/>
                    <a:pt x="67456" y="49214"/>
                    <a:pt x="66605" y="49214"/>
                  </a:cubicBezTo>
                  <a:lnTo>
                    <a:pt x="29712" y="49203"/>
                  </a:lnTo>
                  <a:cubicBezTo>
                    <a:pt x="21793" y="49203"/>
                    <a:pt x="19150" y="43496"/>
                    <a:pt x="18322" y="38709"/>
                  </a:cubicBezTo>
                  <a:cubicBezTo>
                    <a:pt x="17981" y="36769"/>
                    <a:pt x="17641" y="35226"/>
                    <a:pt x="17312" y="34148"/>
                  </a:cubicBezTo>
                  <a:cubicBezTo>
                    <a:pt x="17029" y="33252"/>
                    <a:pt x="16518" y="31573"/>
                    <a:pt x="15077" y="31573"/>
                  </a:cubicBezTo>
                  <a:lnTo>
                    <a:pt x="12343" y="31573"/>
                  </a:lnTo>
                  <a:lnTo>
                    <a:pt x="12343" y="19411"/>
                  </a:lnTo>
                  <a:cubicBezTo>
                    <a:pt x="13605" y="19303"/>
                    <a:pt x="15315" y="19198"/>
                    <a:pt x="17180" y="19198"/>
                  </a:cubicBezTo>
                  <a:close/>
                  <a:moveTo>
                    <a:pt x="48295" y="0"/>
                  </a:moveTo>
                  <a:cubicBezTo>
                    <a:pt x="48000" y="0"/>
                    <a:pt x="47705" y="91"/>
                    <a:pt x="47455" y="272"/>
                  </a:cubicBezTo>
                  <a:lnTo>
                    <a:pt x="38935" y="6535"/>
                  </a:lnTo>
                  <a:lnTo>
                    <a:pt x="38935" y="4334"/>
                  </a:lnTo>
                  <a:cubicBezTo>
                    <a:pt x="38935" y="3551"/>
                    <a:pt x="38300" y="2916"/>
                    <a:pt x="37517" y="2916"/>
                  </a:cubicBezTo>
                  <a:lnTo>
                    <a:pt x="32140" y="2916"/>
                  </a:lnTo>
                  <a:cubicBezTo>
                    <a:pt x="31357" y="2916"/>
                    <a:pt x="30722" y="3551"/>
                    <a:pt x="30722" y="4334"/>
                  </a:cubicBezTo>
                  <a:lnTo>
                    <a:pt x="30722" y="12559"/>
                  </a:lnTo>
                  <a:lnTo>
                    <a:pt x="28453" y="14226"/>
                  </a:lnTo>
                  <a:cubicBezTo>
                    <a:pt x="28090" y="14499"/>
                    <a:pt x="27874" y="14919"/>
                    <a:pt x="27874" y="15372"/>
                  </a:cubicBezTo>
                  <a:lnTo>
                    <a:pt x="27874" y="18095"/>
                  </a:lnTo>
                  <a:cubicBezTo>
                    <a:pt x="24746" y="16734"/>
                    <a:pt x="20638" y="16357"/>
                    <a:pt x="17038" y="16357"/>
                  </a:cubicBezTo>
                  <a:cubicBezTo>
                    <a:pt x="15298" y="16357"/>
                    <a:pt x="13677" y="16445"/>
                    <a:pt x="12343" y="16552"/>
                  </a:cubicBezTo>
                  <a:lnTo>
                    <a:pt x="12343" y="15213"/>
                  </a:lnTo>
                  <a:cubicBezTo>
                    <a:pt x="12343" y="14431"/>
                    <a:pt x="11708" y="13795"/>
                    <a:pt x="10925" y="13795"/>
                  </a:cubicBezTo>
                  <a:lnTo>
                    <a:pt x="1418" y="13795"/>
                  </a:lnTo>
                  <a:cubicBezTo>
                    <a:pt x="635" y="13795"/>
                    <a:pt x="0" y="14431"/>
                    <a:pt x="0" y="15213"/>
                  </a:cubicBezTo>
                  <a:lnTo>
                    <a:pt x="0" y="37835"/>
                  </a:lnTo>
                  <a:cubicBezTo>
                    <a:pt x="0" y="38618"/>
                    <a:pt x="635" y="39253"/>
                    <a:pt x="1418" y="39253"/>
                  </a:cubicBezTo>
                  <a:lnTo>
                    <a:pt x="10925" y="39253"/>
                  </a:lnTo>
                  <a:cubicBezTo>
                    <a:pt x="11708" y="39253"/>
                    <a:pt x="12343" y="38618"/>
                    <a:pt x="12343" y="37835"/>
                  </a:cubicBezTo>
                  <a:lnTo>
                    <a:pt x="12343" y="34409"/>
                  </a:lnTo>
                  <a:lnTo>
                    <a:pt x="14408" y="34409"/>
                  </a:lnTo>
                  <a:cubicBezTo>
                    <a:pt x="14612" y="34965"/>
                    <a:pt x="15020" y="36269"/>
                    <a:pt x="15520" y="39185"/>
                  </a:cubicBezTo>
                  <a:cubicBezTo>
                    <a:pt x="16938" y="47478"/>
                    <a:pt x="21986" y="52039"/>
                    <a:pt x="29712" y="52039"/>
                  </a:cubicBezTo>
                  <a:lnTo>
                    <a:pt x="66594" y="52050"/>
                  </a:lnTo>
                  <a:cubicBezTo>
                    <a:pt x="69986" y="52050"/>
                    <a:pt x="72697" y="49259"/>
                    <a:pt x="72607" y="45879"/>
                  </a:cubicBezTo>
                  <a:cubicBezTo>
                    <a:pt x="72516" y="42657"/>
                    <a:pt x="69782" y="40036"/>
                    <a:pt x="66514" y="40036"/>
                  </a:cubicBezTo>
                  <a:lnTo>
                    <a:pt x="66083" y="40036"/>
                  </a:lnTo>
                  <a:lnTo>
                    <a:pt x="66083" y="23325"/>
                  </a:lnTo>
                  <a:lnTo>
                    <a:pt x="66458" y="23597"/>
                  </a:lnTo>
                  <a:cubicBezTo>
                    <a:pt x="66717" y="23787"/>
                    <a:pt x="67006" y="23873"/>
                    <a:pt x="67288" y="23873"/>
                  </a:cubicBezTo>
                  <a:cubicBezTo>
                    <a:pt x="68020" y="23873"/>
                    <a:pt x="68707" y="23298"/>
                    <a:pt x="68715" y="22463"/>
                  </a:cubicBezTo>
                  <a:lnTo>
                    <a:pt x="68715" y="15372"/>
                  </a:lnTo>
                  <a:cubicBezTo>
                    <a:pt x="68715" y="14919"/>
                    <a:pt x="68500" y="14499"/>
                    <a:pt x="68137" y="14226"/>
                  </a:cubicBezTo>
                  <a:lnTo>
                    <a:pt x="49134" y="272"/>
                  </a:lnTo>
                  <a:cubicBezTo>
                    <a:pt x="48885" y="91"/>
                    <a:pt x="48590" y="0"/>
                    <a:pt x="4829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28"/>
          <p:cNvSpPr txBox="1"/>
          <p:nvPr>
            <p:ph type="ctrTitle"/>
          </p:nvPr>
        </p:nvSpPr>
        <p:spPr>
          <a:xfrm>
            <a:off x="511051" y="2059425"/>
            <a:ext cx="4209300" cy="85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a:p>
            <a:pPr indent="0" lvl="0" marL="0" rtl="0" algn="ctr">
              <a:spcBef>
                <a:spcPts val="0"/>
              </a:spcBef>
              <a:spcAft>
                <a:spcPts val="0"/>
              </a:spcAft>
              <a:buNone/>
            </a:pPr>
            <a:r>
              <a:rPr lang="en" sz="2400"/>
              <a:t>&amp; Questions</a:t>
            </a:r>
            <a:r>
              <a:rPr lang="en"/>
              <a:t> </a:t>
            </a:r>
            <a:endParaRPr/>
          </a:p>
        </p:txBody>
      </p:sp>
      <p:grpSp>
        <p:nvGrpSpPr>
          <p:cNvPr id="706" name="Google Shape;706;p28"/>
          <p:cNvGrpSpPr/>
          <p:nvPr/>
        </p:nvGrpSpPr>
        <p:grpSpPr>
          <a:xfrm>
            <a:off x="5553196" y="686368"/>
            <a:ext cx="2380110" cy="4190663"/>
            <a:chOff x="3656224" y="1334888"/>
            <a:chExt cx="1831559" cy="3754401"/>
          </a:xfrm>
        </p:grpSpPr>
        <p:grpSp>
          <p:nvGrpSpPr>
            <p:cNvPr id="707" name="Google Shape;707;p28"/>
            <p:cNvGrpSpPr/>
            <p:nvPr/>
          </p:nvGrpSpPr>
          <p:grpSpPr>
            <a:xfrm>
              <a:off x="3656224" y="1334888"/>
              <a:ext cx="1831559" cy="3754401"/>
              <a:chOff x="2532225" y="238175"/>
              <a:chExt cx="2554475" cy="5237725"/>
            </a:xfrm>
          </p:grpSpPr>
          <p:sp>
            <p:nvSpPr>
              <p:cNvPr id="708" name="Google Shape;708;p28"/>
              <p:cNvSpPr/>
              <p:nvPr/>
            </p:nvSpPr>
            <p:spPr>
              <a:xfrm>
                <a:off x="3165386" y="2483274"/>
                <a:ext cx="1288150" cy="2945714"/>
              </a:xfrm>
              <a:custGeom>
                <a:rect b="b" l="l" r="r" t="t"/>
                <a:pathLst>
                  <a:path extrusionOk="0" h="132006" w="51526">
                    <a:moveTo>
                      <a:pt x="50943" y="0"/>
                    </a:moveTo>
                    <a:cubicBezTo>
                      <a:pt x="50942" y="0"/>
                      <a:pt x="50940" y="0"/>
                      <a:pt x="50939" y="0"/>
                    </a:cubicBezTo>
                    <a:lnTo>
                      <a:pt x="590" y="0"/>
                    </a:lnTo>
                    <a:cubicBezTo>
                      <a:pt x="265" y="0"/>
                      <a:pt x="0" y="262"/>
                      <a:pt x="0" y="587"/>
                    </a:cubicBezTo>
                    <a:lnTo>
                      <a:pt x="0" y="132005"/>
                    </a:lnTo>
                    <a:lnTo>
                      <a:pt x="51526" y="132005"/>
                    </a:lnTo>
                    <a:lnTo>
                      <a:pt x="51526" y="587"/>
                    </a:lnTo>
                    <a:cubicBezTo>
                      <a:pt x="51526" y="264"/>
                      <a:pt x="51266" y="0"/>
                      <a:pt x="509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8"/>
              <p:cNvSpPr/>
              <p:nvPr/>
            </p:nvSpPr>
            <p:spPr>
              <a:xfrm>
                <a:off x="3319186" y="1674192"/>
                <a:ext cx="980575" cy="809091"/>
              </a:xfrm>
              <a:custGeom>
                <a:rect b="b" l="l" r="r" t="t"/>
                <a:pathLst>
                  <a:path extrusionOk="0" h="18190" w="39223">
                    <a:moveTo>
                      <a:pt x="481" y="0"/>
                    </a:moveTo>
                    <a:cubicBezTo>
                      <a:pt x="214" y="0"/>
                      <a:pt x="0" y="217"/>
                      <a:pt x="0" y="481"/>
                    </a:cubicBezTo>
                    <a:lnTo>
                      <a:pt x="0" y="18189"/>
                    </a:lnTo>
                    <a:lnTo>
                      <a:pt x="39222" y="18189"/>
                    </a:lnTo>
                    <a:lnTo>
                      <a:pt x="39222" y="481"/>
                    </a:lnTo>
                    <a:cubicBezTo>
                      <a:pt x="39222" y="217"/>
                      <a:pt x="39006" y="0"/>
                      <a:pt x="387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3376850" y="1431925"/>
                <a:ext cx="865200" cy="242300"/>
              </a:xfrm>
              <a:custGeom>
                <a:rect b="b" l="l" r="r" t="t"/>
                <a:pathLst>
                  <a:path extrusionOk="0" h="9692" w="34608">
                    <a:moveTo>
                      <a:pt x="525" y="1"/>
                    </a:moveTo>
                    <a:cubicBezTo>
                      <a:pt x="235" y="1"/>
                      <a:pt x="1" y="236"/>
                      <a:pt x="1" y="523"/>
                    </a:cubicBezTo>
                    <a:lnTo>
                      <a:pt x="1" y="9691"/>
                    </a:lnTo>
                    <a:lnTo>
                      <a:pt x="34608" y="9691"/>
                    </a:lnTo>
                    <a:lnTo>
                      <a:pt x="34608" y="523"/>
                    </a:lnTo>
                    <a:cubicBezTo>
                      <a:pt x="34608" y="236"/>
                      <a:pt x="34373" y="1"/>
                      <a:pt x="340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3468175" y="1335775"/>
                <a:ext cx="682550" cy="96175"/>
              </a:xfrm>
              <a:custGeom>
                <a:rect b="b" l="l" r="r" t="t"/>
                <a:pathLst>
                  <a:path extrusionOk="0" h="3847" w="27302">
                    <a:moveTo>
                      <a:pt x="357" y="1"/>
                    </a:moveTo>
                    <a:cubicBezTo>
                      <a:pt x="159" y="1"/>
                      <a:pt x="0" y="162"/>
                      <a:pt x="0" y="357"/>
                    </a:cubicBezTo>
                    <a:lnTo>
                      <a:pt x="0" y="3847"/>
                    </a:lnTo>
                    <a:lnTo>
                      <a:pt x="27302" y="3847"/>
                    </a:lnTo>
                    <a:lnTo>
                      <a:pt x="27302" y="357"/>
                    </a:lnTo>
                    <a:cubicBezTo>
                      <a:pt x="27302" y="159"/>
                      <a:pt x="27143" y="1"/>
                      <a:pt x="26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3660425" y="634075"/>
                <a:ext cx="298050" cy="701725"/>
              </a:xfrm>
              <a:custGeom>
                <a:rect b="b" l="l" r="r" t="t"/>
                <a:pathLst>
                  <a:path extrusionOk="0" h="28069" w="11922">
                    <a:moveTo>
                      <a:pt x="344" y="1"/>
                    </a:moveTo>
                    <a:cubicBezTo>
                      <a:pt x="155" y="1"/>
                      <a:pt x="1" y="153"/>
                      <a:pt x="1" y="341"/>
                    </a:cubicBezTo>
                    <a:lnTo>
                      <a:pt x="1" y="28069"/>
                    </a:lnTo>
                    <a:lnTo>
                      <a:pt x="11922" y="28069"/>
                    </a:lnTo>
                    <a:lnTo>
                      <a:pt x="11922" y="341"/>
                    </a:lnTo>
                    <a:cubicBezTo>
                      <a:pt x="11922" y="153"/>
                      <a:pt x="11770" y="1"/>
                      <a:pt x="11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3612375" y="682125"/>
                <a:ext cx="394150" cy="67300"/>
              </a:xfrm>
              <a:custGeom>
                <a:rect b="b" l="l" r="r" t="t"/>
                <a:pathLst>
                  <a:path extrusionOk="0" h="2692" w="15766">
                    <a:moveTo>
                      <a:pt x="339" y="1"/>
                    </a:moveTo>
                    <a:cubicBezTo>
                      <a:pt x="153" y="1"/>
                      <a:pt x="1" y="150"/>
                      <a:pt x="1" y="339"/>
                    </a:cubicBezTo>
                    <a:lnTo>
                      <a:pt x="1" y="2353"/>
                    </a:lnTo>
                    <a:cubicBezTo>
                      <a:pt x="1" y="2542"/>
                      <a:pt x="153" y="2691"/>
                      <a:pt x="339" y="2691"/>
                    </a:cubicBezTo>
                    <a:lnTo>
                      <a:pt x="15427" y="2691"/>
                    </a:lnTo>
                    <a:cubicBezTo>
                      <a:pt x="15616" y="2691"/>
                      <a:pt x="15766" y="2542"/>
                      <a:pt x="15766" y="2353"/>
                    </a:cubicBezTo>
                    <a:lnTo>
                      <a:pt x="15766" y="339"/>
                    </a:lnTo>
                    <a:cubicBezTo>
                      <a:pt x="15766" y="150"/>
                      <a:pt x="15616" y="1"/>
                      <a:pt x="15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3785425" y="278325"/>
                <a:ext cx="48075" cy="355725"/>
              </a:xfrm>
              <a:custGeom>
                <a:rect b="b" l="l" r="r" t="t"/>
                <a:pathLst>
                  <a:path extrusionOk="0" h="14229" w="1923">
                    <a:moveTo>
                      <a:pt x="0" y="1"/>
                    </a:moveTo>
                    <a:lnTo>
                      <a:pt x="0" y="14228"/>
                    </a:lnTo>
                    <a:lnTo>
                      <a:pt x="1922" y="14228"/>
                    </a:lnTo>
                    <a:lnTo>
                      <a:pt x="19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38842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4017675" y="25619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41510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4284375" y="25619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3255150"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3388475" y="25619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8"/>
              <p:cNvSpPr/>
              <p:nvPr/>
            </p:nvSpPr>
            <p:spPr>
              <a:xfrm>
                <a:off x="3521875" y="25619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3655250" y="25619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8"/>
              <p:cNvSpPr/>
              <p:nvPr/>
            </p:nvSpPr>
            <p:spPr>
              <a:xfrm>
                <a:off x="38842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8"/>
              <p:cNvSpPr/>
              <p:nvPr/>
            </p:nvSpPr>
            <p:spPr>
              <a:xfrm>
                <a:off x="4017675" y="27408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8"/>
              <p:cNvSpPr/>
              <p:nvPr/>
            </p:nvSpPr>
            <p:spPr>
              <a:xfrm>
                <a:off x="41510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8"/>
              <p:cNvSpPr/>
              <p:nvPr/>
            </p:nvSpPr>
            <p:spPr>
              <a:xfrm>
                <a:off x="4284375" y="27408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8"/>
              <p:cNvSpPr/>
              <p:nvPr/>
            </p:nvSpPr>
            <p:spPr>
              <a:xfrm>
                <a:off x="3255150"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8"/>
              <p:cNvSpPr/>
              <p:nvPr/>
            </p:nvSpPr>
            <p:spPr>
              <a:xfrm>
                <a:off x="3388475" y="27408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8"/>
              <p:cNvSpPr/>
              <p:nvPr/>
            </p:nvSpPr>
            <p:spPr>
              <a:xfrm>
                <a:off x="3521875" y="27408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8"/>
              <p:cNvSpPr/>
              <p:nvPr/>
            </p:nvSpPr>
            <p:spPr>
              <a:xfrm>
                <a:off x="3655250" y="27408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8"/>
              <p:cNvSpPr/>
              <p:nvPr/>
            </p:nvSpPr>
            <p:spPr>
              <a:xfrm>
                <a:off x="38842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8"/>
              <p:cNvSpPr/>
              <p:nvPr/>
            </p:nvSpPr>
            <p:spPr>
              <a:xfrm>
                <a:off x="4017675" y="29197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8"/>
              <p:cNvSpPr/>
              <p:nvPr/>
            </p:nvSpPr>
            <p:spPr>
              <a:xfrm>
                <a:off x="41510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8"/>
              <p:cNvSpPr/>
              <p:nvPr/>
            </p:nvSpPr>
            <p:spPr>
              <a:xfrm>
                <a:off x="4284375" y="29197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8"/>
              <p:cNvSpPr/>
              <p:nvPr/>
            </p:nvSpPr>
            <p:spPr>
              <a:xfrm>
                <a:off x="3255150"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8"/>
              <p:cNvSpPr/>
              <p:nvPr/>
            </p:nvSpPr>
            <p:spPr>
              <a:xfrm>
                <a:off x="3388475" y="29197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8"/>
              <p:cNvSpPr/>
              <p:nvPr/>
            </p:nvSpPr>
            <p:spPr>
              <a:xfrm>
                <a:off x="3521875" y="29197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8"/>
              <p:cNvSpPr/>
              <p:nvPr/>
            </p:nvSpPr>
            <p:spPr>
              <a:xfrm>
                <a:off x="3655250" y="29197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8"/>
              <p:cNvSpPr/>
              <p:nvPr/>
            </p:nvSpPr>
            <p:spPr>
              <a:xfrm>
                <a:off x="38842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8"/>
              <p:cNvSpPr/>
              <p:nvPr/>
            </p:nvSpPr>
            <p:spPr>
              <a:xfrm>
                <a:off x="4017675" y="3098650"/>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8"/>
              <p:cNvSpPr/>
              <p:nvPr/>
            </p:nvSpPr>
            <p:spPr>
              <a:xfrm>
                <a:off x="41510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8"/>
              <p:cNvSpPr/>
              <p:nvPr/>
            </p:nvSpPr>
            <p:spPr>
              <a:xfrm>
                <a:off x="4284375" y="3098650"/>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8"/>
              <p:cNvSpPr/>
              <p:nvPr/>
            </p:nvSpPr>
            <p:spPr>
              <a:xfrm>
                <a:off x="3255150"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8"/>
              <p:cNvSpPr/>
              <p:nvPr/>
            </p:nvSpPr>
            <p:spPr>
              <a:xfrm>
                <a:off x="3388475" y="3098650"/>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8"/>
              <p:cNvSpPr/>
              <p:nvPr/>
            </p:nvSpPr>
            <p:spPr>
              <a:xfrm>
                <a:off x="3521875" y="3098650"/>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8"/>
              <p:cNvSpPr/>
              <p:nvPr/>
            </p:nvSpPr>
            <p:spPr>
              <a:xfrm>
                <a:off x="3655250" y="3098650"/>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8"/>
              <p:cNvSpPr/>
              <p:nvPr/>
            </p:nvSpPr>
            <p:spPr>
              <a:xfrm>
                <a:off x="38842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8"/>
              <p:cNvSpPr/>
              <p:nvPr/>
            </p:nvSpPr>
            <p:spPr>
              <a:xfrm>
                <a:off x="4017675" y="3277500"/>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8"/>
              <p:cNvSpPr/>
              <p:nvPr/>
            </p:nvSpPr>
            <p:spPr>
              <a:xfrm>
                <a:off x="41510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8"/>
              <p:cNvSpPr/>
              <p:nvPr/>
            </p:nvSpPr>
            <p:spPr>
              <a:xfrm>
                <a:off x="4284375" y="3277500"/>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8"/>
              <p:cNvSpPr/>
              <p:nvPr/>
            </p:nvSpPr>
            <p:spPr>
              <a:xfrm>
                <a:off x="3255150"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8"/>
              <p:cNvSpPr/>
              <p:nvPr/>
            </p:nvSpPr>
            <p:spPr>
              <a:xfrm>
                <a:off x="3388475" y="3277500"/>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8"/>
              <p:cNvSpPr/>
              <p:nvPr/>
            </p:nvSpPr>
            <p:spPr>
              <a:xfrm>
                <a:off x="3521875" y="3277500"/>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8"/>
              <p:cNvSpPr/>
              <p:nvPr/>
            </p:nvSpPr>
            <p:spPr>
              <a:xfrm>
                <a:off x="3655250" y="3277500"/>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a:off x="38842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8"/>
              <p:cNvSpPr/>
              <p:nvPr/>
            </p:nvSpPr>
            <p:spPr>
              <a:xfrm>
                <a:off x="4017675" y="3456400"/>
                <a:ext cx="99000" cy="103675"/>
              </a:xfrm>
              <a:custGeom>
                <a:rect b="b" l="l" r="r" t="t"/>
                <a:pathLst>
                  <a:path extrusionOk="0" h="4147" w="3960">
                    <a:moveTo>
                      <a:pt x="0" y="1"/>
                    </a:moveTo>
                    <a:lnTo>
                      <a:pt x="0" y="4147"/>
                    </a:lnTo>
                    <a:lnTo>
                      <a:pt x="3959" y="4147"/>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8"/>
              <p:cNvSpPr/>
              <p:nvPr/>
            </p:nvSpPr>
            <p:spPr>
              <a:xfrm>
                <a:off x="41510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a:off x="4284375" y="3456400"/>
                <a:ext cx="99000" cy="103675"/>
              </a:xfrm>
              <a:custGeom>
                <a:rect b="b" l="l" r="r" t="t"/>
                <a:pathLst>
                  <a:path extrusionOk="0" h="4147" w="3960">
                    <a:moveTo>
                      <a:pt x="1" y="1"/>
                    </a:moveTo>
                    <a:lnTo>
                      <a:pt x="1"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a:off x="3255150"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8"/>
              <p:cNvSpPr/>
              <p:nvPr/>
            </p:nvSpPr>
            <p:spPr>
              <a:xfrm>
                <a:off x="3388475" y="3456400"/>
                <a:ext cx="99000" cy="103675"/>
              </a:xfrm>
              <a:custGeom>
                <a:rect b="b" l="l" r="r" t="t"/>
                <a:pathLst>
                  <a:path extrusionOk="0" h="4147" w="3960">
                    <a:moveTo>
                      <a:pt x="0" y="1"/>
                    </a:moveTo>
                    <a:lnTo>
                      <a:pt x="0" y="4147"/>
                    </a:lnTo>
                    <a:lnTo>
                      <a:pt x="3960" y="4147"/>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8"/>
              <p:cNvSpPr/>
              <p:nvPr/>
            </p:nvSpPr>
            <p:spPr>
              <a:xfrm>
                <a:off x="3521875" y="3456400"/>
                <a:ext cx="98925" cy="103675"/>
              </a:xfrm>
              <a:custGeom>
                <a:rect b="b" l="l" r="r" t="t"/>
                <a:pathLst>
                  <a:path extrusionOk="0" h="4147" w="3957">
                    <a:moveTo>
                      <a:pt x="0" y="1"/>
                    </a:moveTo>
                    <a:lnTo>
                      <a:pt x="0"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8"/>
              <p:cNvSpPr/>
              <p:nvPr/>
            </p:nvSpPr>
            <p:spPr>
              <a:xfrm>
                <a:off x="3655250" y="3456400"/>
                <a:ext cx="98950" cy="103675"/>
              </a:xfrm>
              <a:custGeom>
                <a:rect b="b" l="l" r="r" t="t"/>
                <a:pathLst>
                  <a:path extrusionOk="0" h="4147" w="3958">
                    <a:moveTo>
                      <a:pt x="1" y="1"/>
                    </a:moveTo>
                    <a:lnTo>
                      <a:pt x="1" y="4147"/>
                    </a:lnTo>
                    <a:lnTo>
                      <a:pt x="3957" y="4147"/>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8"/>
              <p:cNvSpPr/>
              <p:nvPr/>
            </p:nvSpPr>
            <p:spPr>
              <a:xfrm>
                <a:off x="38842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8"/>
              <p:cNvSpPr/>
              <p:nvPr/>
            </p:nvSpPr>
            <p:spPr>
              <a:xfrm>
                <a:off x="4017675" y="3635325"/>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8"/>
              <p:cNvSpPr/>
              <p:nvPr/>
            </p:nvSpPr>
            <p:spPr>
              <a:xfrm>
                <a:off x="41510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8"/>
              <p:cNvSpPr/>
              <p:nvPr/>
            </p:nvSpPr>
            <p:spPr>
              <a:xfrm>
                <a:off x="4284375" y="3635325"/>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8"/>
              <p:cNvSpPr/>
              <p:nvPr/>
            </p:nvSpPr>
            <p:spPr>
              <a:xfrm>
                <a:off x="3255150"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8"/>
              <p:cNvSpPr/>
              <p:nvPr/>
            </p:nvSpPr>
            <p:spPr>
              <a:xfrm>
                <a:off x="3388475" y="3635325"/>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8"/>
              <p:cNvSpPr/>
              <p:nvPr/>
            </p:nvSpPr>
            <p:spPr>
              <a:xfrm>
                <a:off x="3521875" y="3635325"/>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8"/>
              <p:cNvSpPr/>
              <p:nvPr/>
            </p:nvSpPr>
            <p:spPr>
              <a:xfrm>
                <a:off x="3655250" y="3635325"/>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8"/>
              <p:cNvSpPr/>
              <p:nvPr/>
            </p:nvSpPr>
            <p:spPr>
              <a:xfrm>
                <a:off x="38842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8"/>
              <p:cNvSpPr/>
              <p:nvPr/>
            </p:nvSpPr>
            <p:spPr>
              <a:xfrm>
                <a:off x="4017675" y="3814225"/>
                <a:ext cx="99000" cy="103600"/>
              </a:xfrm>
              <a:custGeom>
                <a:rect b="b" l="l" r="r" t="t"/>
                <a:pathLst>
                  <a:path extrusionOk="0" h="4144" w="3960">
                    <a:moveTo>
                      <a:pt x="0" y="1"/>
                    </a:moveTo>
                    <a:lnTo>
                      <a:pt x="0" y="4144"/>
                    </a:lnTo>
                    <a:lnTo>
                      <a:pt x="3959" y="4144"/>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8"/>
              <p:cNvSpPr/>
              <p:nvPr/>
            </p:nvSpPr>
            <p:spPr>
              <a:xfrm>
                <a:off x="41510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8"/>
              <p:cNvSpPr/>
              <p:nvPr/>
            </p:nvSpPr>
            <p:spPr>
              <a:xfrm>
                <a:off x="4284375" y="3814225"/>
                <a:ext cx="99000" cy="103600"/>
              </a:xfrm>
              <a:custGeom>
                <a:rect b="b" l="l" r="r" t="t"/>
                <a:pathLst>
                  <a:path extrusionOk="0" h="4144" w="3960">
                    <a:moveTo>
                      <a:pt x="1" y="1"/>
                    </a:moveTo>
                    <a:lnTo>
                      <a:pt x="1"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8"/>
              <p:cNvSpPr/>
              <p:nvPr/>
            </p:nvSpPr>
            <p:spPr>
              <a:xfrm>
                <a:off x="3255150"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8"/>
              <p:cNvSpPr/>
              <p:nvPr/>
            </p:nvSpPr>
            <p:spPr>
              <a:xfrm>
                <a:off x="3388475" y="3814225"/>
                <a:ext cx="99000" cy="103600"/>
              </a:xfrm>
              <a:custGeom>
                <a:rect b="b" l="l" r="r" t="t"/>
                <a:pathLst>
                  <a:path extrusionOk="0" h="4144" w="3960">
                    <a:moveTo>
                      <a:pt x="0" y="1"/>
                    </a:moveTo>
                    <a:lnTo>
                      <a:pt x="0" y="4144"/>
                    </a:lnTo>
                    <a:lnTo>
                      <a:pt x="3960" y="4144"/>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8"/>
              <p:cNvSpPr/>
              <p:nvPr/>
            </p:nvSpPr>
            <p:spPr>
              <a:xfrm>
                <a:off x="3521875" y="3814225"/>
                <a:ext cx="98925" cy="103600"/>
              </a:xfrm>
              <a:custGeom>
                <a:rect b="b" l="l" r="r" t="t"/>
                <a:pathLst>
                  <a:path extrusionOk="0" h="4144" w="3957">
                    <a:moveTo>
                      <a:pt x="0" y="1"/>
                    </a:moveTo>
                    <a:lnTo>
                      <a:pt x="0"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8"/>
              <p:cNvSpPr/>
              <p:nvPr/>
            </p:nvSpPr>
            <p:spPr>
              <a:xfrm>
                <a:off x="3655250" y="3814225"/>
                <a:ext cx="98950" cy="103600"/>
              </a:xfrm>
              <a:custGeom>
                <a:rect b="b" l="l" r="r" t="t"/>
                <a:pathLst>
                  <a:path extrusionOk="0" h="4144" w="3958">
                    <a:moveTo>
                      <a:pt x="1" y="1"/>
                    </a:moveTo>
                    <a:lnTo>
                      <a:pt x="1" y="4144"/>
                    </a:lnTo>
                    <a:lnTo>
                      <a:pt x="3957" y="4144"/>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8"/>
              <p:cNvSpPr/>
              <p:nvPr/>
            </p:nvSpPr>
            <p:spPr>
              <a:xfrm>
                <a:off x="38842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8"/>
              <p:cNvSpPr/>
              <p:nvPr/>
            </p:nvSpPr>
            <p:spPr>
              <a:xfrm>
                <a:off x="4017675" y="3993075"/>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8"/>
              <p:cNvSpPr/>
              <p:nvPr/>
            </p:nvSpPr>
            <p:spPr>
              <a:xfrm>
                <a:off x="41510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8"/>
              <p:cNvSpPr/>
              <p:nvPr/>
            </p:nvSpPr>
            <p:spPr>
              <a:xfrm>
                <a:off x="4284375" y="3993075"/>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8"/>
              <p:cNvSpPr/>
              <p:nvPr/>
            </p:nvSpPr>
            <p:spPr>
              <a:xfrm>
                <a:off x="3255150"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8"/>
              <p:cNvSpPr/>
              <p:nvPr/>
            </p:nvSpPr>
            <p:spPr>
              <a:xfrm>
                <a:off x="3388475" y="3993075"/>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8"/>
              <p:cNvSpPr/>
              <p:nvPr/>
            </p:nvSpPr>
            <p:spPr>
              <a:xfrm>
                <a:off x="3521875" y="3993075"/>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8"/>
              <p:cNvSpPr/>
              <p:nvPr/>
            </p:nvSpPr>
            <p:spPr>
              <a:xfrm>
                <a:off x="3655250" y="3993075"/>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8"/>
              <p:cNvSpPr/>
              <p:nvPr/>
            </p:nvSpPr>
            <p:spPr>
              <a:xfrm>
                <a:off x="38842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8"/>
              <p:cNvSpPr/>
              <p:nvPr/>
            </p:nvSpPr>
            <p:spPr>
              <a:xfrm>
                <a:off x="4017675" y="41719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8"/>
              <p:cNvSpPr/>
              <p:nvPr/>
            </p:nvSpPr>
            <p:spPr>
              <a:xfrm>
                <a:off x="41510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8"/>
              <p:cNvSpPr/>
              <p:nvPr/>
            </p:nvSpPr>
            <p:spPr>
              <a:xfrm>
                <a:off x="4284375" y="41719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8"/>
              <p:cNvSpPr/>
              <p:nvPr/>
            </p:nvSpPr>
            <p:spPr>
              <a:xfrm>
                <a:off x="3255150"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8"/>
              <p:cNvSpPr/>
              <p:nvPr/>
            </p:nvSpPr>
            <p:spPr>
              <a:xfrm>
                <a:off x="3388475" y="41719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8"/>
              <p:cNvSpPr/>
              <p:nvPr/>
            </p:nvSpPr>
            <p:spPr>
              <a:xfrm>
                <a:off x="3521875" y="41719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8"/>
              <p:cNvSpPr/>
              <p:nvPr/>
            </p:nvSpPr>
            <p:spPr>
              <a:xfrm>
                <a:off x="3655250" y="41719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8"/>
              <p:cNvSpPr/>
              <p:nvPr/>
            </p:nvSpPr>
            <p:spPr>
              <a:xfrm>
                <a:off x="38842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8"/>
              <p:cNvSpPr/>
              <p:nvPr/>
            </p:nvSpPr>
            <p:spPr>
              <a:xfrm>
                <a:off x="4017675" y="4350875"/>
                <a:ext cx="99000" cy="103675"/>
              </a:xfrm>
              <a:custGeom>
                <a:rect b="b" l="l" r="r" t="t"/>
                <a:pathLst>
                  <a:path extrusionOk="0" h="4147" w="3960">
                    <a:moveTo>
                      <a:pt x="0" y="1"/>
                    </a:moveTo>
                    <a:lnTo>
                      <a:pt x="0" y="4146"/>
                    </a:lnTo>
                    <a:lnTo>
                      <a:pt x="3959" y="4146"/>
                    </a:lnTo>
                    <a:lnTo>
                      <a:pt x="395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8"/>
              <p:cNvSpPr/>
              <p:nvPr/>
            </p:nvSpPr>
            <p:spPr>
              <a:xfrm>
                <a:off x="41510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8"/>
              <p:cNvSpPr/>
              <p:nvPr/>
            </p:nvSpPr>
            <p:spPr>
              <a:xfrm>
                <a:off x="4284375" y="4350875"/>
                <a:ext cx="99000" cy="103675"/>
              </a:xfrm>
              <a:custGeom>
                <a:rect b="b" l="l" r="r" t="t"/>
                <a:pathLst>
                  <a:path extrusionOk="0" h="4147" w="3960">
                    <a:moveTo>
                      <a:pt x="1" y="1"/>
                    </a:moveTo>
                    <a:lnTo>
                      <a:pt x="1"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8"/>
              <p:cNvSpPr/>
              <p:nvPr/>
            </p:nvSpPr>
            <p:spPr>
              <a:xfrm>
                <a:off x="3255150"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8"/>
              <p:cNvSpPr/>
              <p:nvPr/>
            </p:nvSpPr>
            <p:spPr>
              <a:xfrm>
                <a:off x="3388475" y="4350875"/>
                <a:ext cx="99000" cy="103675"/>
              </a:xfrm>
              <a:custGeom>
                <a:rect b="b" l="l" r="r" t="t"/>
                <a:pathLst>
                  <a:path extrusionOk="0" h="4147" w="3960">
                    <a:moveTo>
                      <a:pt x="0" y="1"/>
                    </a:moveTo>
                    <a:lnTo>
                      <a:pt x="0" y="4146"/>
                    </a:lnTo>
                    <a:lnTo>
                      <a:pt x="3960" y="4146"/>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8"/>
              <p:cNvSpPr/>
              <p:nvPr/>
            </p:nvSpPr>
            <p:spPr>
              <a:xfrm>
                <a:off x="3521875" y="4350875"/>
                <a:ext cx="98925" cy="103675"/>
              </a:xfrm>
              <a:custGeom>
                <a:rect b="b" l="l" r="r" t="t"/>
                <a:pathLst>
                  <a:path extrusionOk="0" h="4147" w="3957">
                    <a:moveTo>
                      <a:pt x="0" y="1"/>
                    </a:moveTo>
                    <a:lnTo>
                      <a:pt x="0"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3655250" y="4350875"/>
                <a:ext cx="98950" cy="103675"/>
              </a:xfrm>
              <a:custGeom>
                <a:rect b="b" l="l" r="r" t="t"/>
                <a:pathLst>
                  <a:path extrusionOk="0" h="4147" w="3958">
                    <a:moveTo>
                      <a:pt x="1" y="1"/>
                    </a:moveTo>
                    <a:lnTo>
                      <a:pt x="1" y="4146"/>
                    </a:lnTo>
                    <a:lnTo>
                      <a:pt x="3957" y="4146"/>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38842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8"/>
              <p:cNvSpPr/>
              <p:nvPr/>
            </p:nvSpPr>
            <p:spPr>
              <a:xfrm>
                <a:off x="4017675" y="4529800"/>
                <a:ext cx="99000" cy="103600"/>
              </a:xfrm>
              <a:custGeom>
                <a:rect b="b" l="l" r="r" t="t"/>
                <a:pathLst>
                  <a:path extrusionOk="0" h="4144" w="3960">
                    <a:moveTo>
                      <a:pt x="0" y="0"/>
                    </a:moveTo>
                    <a:lnTo>
                      <a:pt x="0" y="4143"/>
                    </a:lnTo>
                    <a:lnTo>
                      <a:pt x="3959" y="4143"/>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8"/>
              <p:cNvSpPr/>
              <p:nvPr/>
            </p:nvSpPr>
            <p:spPr>
              <a:xfrm>
                <a:off x="41510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4284375" y="4529800"/>
                <a:ext cx="99000" cy="103600"/>
              </a:xfrm>
              <a:custGeom>
                <a:rect b="b" l="l" r="r" t="t"/>
                <a:pathLst>
                  <a:path extrusionOk="0" h="4144" w="3960">
                    <a:moveTo>
                      <a:pt x="1" y="0"/>
                    </a:moveTo>
                    <a:lnTo>
                      <a:pt x="1"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3255150"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3388475" y="4529800"/>
                <a:ext cx="99000" cy="103600"/>
              </a:xfrm>
              <a:custGeom>
                <a:rect b="b" l="l" r="r" t="t"/>
                <a:pathLst>
                  <a:path extrusionOk="0" h="4144" w="3960">
                    <a:moveTo>
                      <a:pt x="0" y="0"/>
                    </a:moveTo>
                    <a:lnTo>
                      <a:pt x="0" y="4143"/>
                    </a:lnTo>
                    <a:lnTo>
                      <a:pt x="3960" y="4143"/>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3521875" y="4529800"/>
                <a:ext cx="98925" cy="103600"/>
              </a:xfrm>
              <a:custGeom>
                <a:rect b="b" l="l" r="r" t="t"/>
                <a:pathLst>
                  <a:path extrusionOk="0" h="4144" w="3957">
                    <a:moveTo>
                      <a:pt x="0" y="0"/>
                    </a:moveTo>
                    <a:lnTo>
                      <a:pt x="0"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3655250" y="4529800"/>
                <a:ext cx="98950" cy="103600"/>
              </a:xfrm>
              <a:custGeom>
                <a:rect b="b" l="l" r="r" t="t"/>
                <a:pathLst>
                  <a:path extrusionOk="0" h="4144" w="3958">
                    <a:moveTo>
                      <a:pt x="1" y="0"/>
                    </a:moveTo>
                    <a:lnTo>
                      <a:pt x="1" y="4143"/>
                    </a:lnTo>
                    <a:lnTo>
                      <a:pt x="3957" y="4143"/>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38842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4017675" y="4708700"/>
                <a:ext cx="99000" cy="103600"/>
              </a:xfrm>
              <a:custGeom>
                <a:rect b="b" l="l" r="r" t="t"/>
                <a:pathLst>
                  <a:path extrusionOk="0" h="4144" w="3960">
                    <a:moveTo>
                      <a:pt x="0" y="0"/>
                    </a:moveTo>
                    <a:lnTo>
                      <a:pt x="0" y="4144"/>
                    </a:lnTo>
                    <a:lnTo>
                      <a:pt x="3959" y="4144"/>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41510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a:off x="4284375" y="4708700"/>
                <a:ext cx="99000" cy="103600"/>
              </a:xfrm>
              <a:custGeom>
                <a:rect b="b" l="l" r="r" t="t"/>
                <a:pathLst>
                  <a:path extrusionOk="0" h="4144" w="3960">
                    <a:moveTo>
                      <a:pt x="1" y="0"/>
                    </a:moveTo>
                    <a:lnTo>
                      <a:pt x="1"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3255150"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a:off x="3388475" y="4708700"/>
                <a:ext cx="99000" cy="103600"/>
              </a:xfrm>
              <a:custGeom>
                <a:rect b="b" l="l" r="r" t="t"/>
                <a:pathLst>
                  <a:path extrusionOk="0" h="4144" w="3960">
                    <a:moveTo>
                      <a:pt x="0" y="0"/>
                    </a:moveTo>
                    <a:lnTo>
                      <a:pt x="0" y="4144"/>
                    </a:lnTo>
                    <a:lnTo>
                      <a:pt x="3960" y="4144"/>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a:off x="3521875" y="4708700"/>
                <a:ext cx="98925" cy="103600"/>
              </a:xfrm>
              <a:custGeom>
                <a:rect b="b" l="l" r="r" t="t"/>
                <a:pathLst>
                  <a:path extrusionOk="0" h="4144" w="3957">
                    <a:moveTo>
                      <a:pt x="0" y="0"/>
                    </a:moveTo>
                    <a:lnTo>
                      <a:pt x="0"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a:off x="3655250" y="4708700"/>
                <a:ext cx="98950" cy="103600"/>
              </a:xfrm>
              <a:custGeom>
                <a:rect b="b" l="l" r="r" t="t"/>
                <a:pathLst>
                  <a:path extrusionOk="0" h="4144" w="3958">
                    <a:moveTo>
                      <a:pt x="1" y="0"/>
                    </a:moveTo>
                    <a:lnTo>
                      <a:pt x="1" y="4144"/>
                    </a:lnTo>
                    <a:lnTo>
                      <a:pt x="3957" y="4144"/>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a:off x="38842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a:off x="4017675" y="4887550"/>
                <a:ext cx="99000" cy="103650"/>
              </a:xfrm>
              <a:custGeom>
                <a:rect b="b" l="l" r="r" t="t"/>
                <a:pathLst>
                  <a:path extrusionOk="0" h="4146" w="3960">
                    <a:moveTo>
                      <a:pt x="0" y="0"/>
                    </a:moveTo>
                    <a:lnTo>
                      <a:pt x="0" y="4146"/>
                    </a:lnTo>
                    <a:lnTo>
                      <a:pt x="3959" y="4146"/>
                    </a:lnTo>
                    <a:lnTo>
                      <a:pt x="395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41510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4284375" y="4887550"/>
                <a:ext cx="99000" cy="103650"/>
              </a:xfrm>
              <a:custGeom>
                <a:rect b="b" l="l" r="r" t="t"/>
                <a:pathLst>
                  <a:path extrusionOk="0" h="4146" w="3960">
                    <a:moveTo>
                      <a:pt x="1" y="0"/>
                    </a:moveTo>
                    <a:lnTo>
                      <a:pt x="1"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3255150"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3388475" y="4887550"/>
                <a:ext cx="99000" cy="103650"/>
              </a:xfrm>
              <a:custGeom>
                <a:rect b="b" l="l" r="r" t="t"/>
                <a:pathLst>
                  <a:path extrusionOk="0" h="4146" w="3960">
                    <a:moveTo>
                      <a:pt x="0" y="0"/>
                    </a:moveTo>
                    <a:lnTo>
                      <a:pt x="0" y="4146"/>
                    </a:lnTo>
                    <a:lnTo>
                      <a:pt x="3960" y="414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3521875" y="4887550"/>
                <a:ext cx="98925" cy="103650"/>
              </a:xfrm>
              <a:custGeom>
                <a:rect b="b" l="l" r="r" t="t"/>
                <a:pathLst>
                  <a:path extrusionOk="0" h="4146" w="3957">
                    <a:moveTo>
                      <a:pt x="0" y="0"/>
                    </a:moveTo>
                    <a:lnTo>
                      <a:pt x="0"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a:off x="3655250" y="4887550"/>
                <a:ext cx="98950" cy="103650"/>
              </a:xfrm>
              <a:custGeom>
                <a:rect b="b" l="l" r="r" t="t"/>
                <a:pathLst>
                  <a:path extrusionOk="0" h="4146" w="3958">
                    <a:moveTo>
                      <a:pt x="1" y="0"/>
                    </a:moveTo>
                    <a:lnTo>
                      <a:pt x="1" y="4146"/>
                    </a:lnTo>
                    <a:lnTo>
                      <a:pt x="3957" y="414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a:off x="3388475" y="1745100"/>
                <a:ext cx="99000" cy="89675"/>
              </a:xfrm>
              <a:custGeom>
                <a:rect b="b" l="l" r="r" t="t"/>
                <a:pathLst>
                  <a:path extrusionOk="0" h="3587" w="3960">
                    <a:moveTo>
                      <a:pt x="0" y="0"/>
                    </a:moveTo>
                    <a:lnTo>
                      <a:pt x="0"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35218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3655250" y="1745100"/>
                <a:ext cx="98950" cy="89675"/>
              </a:xfrm>
              <a:custGeom>
                <a:rect b="b" l="l" r="r" t="t"/>
                <a:pathLst>
                  <a:path extrusionOk="0" h="3587" w="3958">
                    <a:moveTo>
                      <a:pt x="1" y="0"/>
                    </a:moveTo>
                    <a:lnTo>
                      <a:pt x="1"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3862475" y="1745100"/>
                <a:ext cx="98925" cy="89675"/>
              </a:xfrm>
              <a:custGeom>
                <a:rect b="b" l="l" r="r" t="t"/>
                <a:pathLst>
                  <a:path extrusionOk="0" h="3587" w="3957">
                    <a:moveTo>
                      <a:pt x="0" y="0"/>
                    </a:moveTo>
                    <a:lnTo>
                      <a:pt x="0" y="3586"/>
                    </a:lnTo>
                    <a:lnTo>
                      <a:pt x="3957" y="3586"/>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a:off x="3995850" y="1745100"/>
                <a:ext cx="98950" cy="89675"/>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4129175" y="1745100"/>
                <a:ext cx="99025" cy="89675"/>
              </a:xfrm>
              <a:custGeom>
                <a:rect b="b" l="l" r="r" t="t"/>
                <a:pathLst>
                  <a:path extrusionOk="0" h="3587" w="3961">
                    <a:moveTo>
                      <a:pt x="1" y="0"/>
                    </a:moveTo>
                    <a:lnTo>
                      <a:pt x="1" y="3586"/>
                    </a:lnTo>
                    <a:lnTo>
                      <a:pt x="3960" y="3586"/>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38624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34681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3593975" y="1491850"/>
                <a:ext cx="53700" cy="153425"/>
              </a:xfrm>
              <a:custGeom>
                <a:rect b="b" l="l" r="r" t="t"/>
                <a:pathLst>
                  <a:path extrusionOk="0" h="6137" w="2148">
                    <a:moveTo>
                      <a:pt x="0" y="0"/>
                    </a:moveTo>
                    <a:lnTo>
                      <a:pt x="0"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37197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3845550" y="1491850"/>
                <a:ext cx="53725" cy="153425"/>
              </a:xfrm>
              <a:custGeom>
                <a:rect b="b" l="l" r="r" t="t"/>
                <a:pathLst>
                  <a:path extrusionOk="0" h="6137" w="2149">
                    <a:moveTo>
                      <a:pt x="1" y="0"/>
                    </a:moveTo>
                    <a:lnTo>
                      <a:pt x="1" y="6137"/>
                    </a:lnTo>
                    <a:lnTo>
                      <a:pt x="2148" y="6137"/>
                    </a:lnTo>
                    <a:lnTo>
                      <a:pt x="214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3971350" y="1491850"/>
                <a:ext cx="53650" cy="153425"/>
              </a:xfrm>
              <a:custGeom>
                <a:rect b="b" l="l" r="r" t="t"/>
                <a:pathLst>
                  <a:path extrusionOk="0" h="6137" w="2146">
                    <a:moveTo>
                      <a:pt x="0" y="0"/>
                    </a:moveTo>
                    <a:lnTo>
                      <a:pt x="0" y="6137"/>
                    </a:lnTo>
                    <a:lnTo>
                      <a:pt x="2145" y="6137"/>
                    </a:lnTo>
                    <a:lnTo>
                      <a:pt x="2145"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4097125" y="1491850"/>
                <a:ext cx="53675" cy="153425"/>
              </a:xfrm>
              <a:custGeom>
                <a:rect b="b" l="l" r="r" t="t"/>
                <a:pathLst>
                  <a:path extrusionOk="0" h="6137" w="2147">
                    <a:moveTo>
                      <a:pt x="1" y="0"/>
                    </a:moveTo>
                    <a:lnTo>
                      <a:pt x="1" y="6137"/>
                    </a:lnTo>
                    <a:lnTo>
                      <a:pt x="2146" y="6137"/>
                    </a:lnTo>
                    <a:lnTo>
                      <a:pt x="214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a:off x="3648575" y="5181325"/>
                <a:ext cx="362450" cy="262925"/>
              </a:xfrm>
              <a:custGeom>
                <a:rect b="b" l="l" r="r" t="t"/>
                <a:pathLst>
                  <a:path extrusionOk="0" h="10517" w="14498">
                    <a:moveTo>
                      <a:pt x="808" y="0"/>
                    </a:moveTo>
                    <a:cubicBezTo>
                      <a:pt x="360" y="0"/>
                      <a:pt x="1" y="361"/>
                      <a:pt x="1" y="808"/>
                    </a:cubicBezTo>
                    <a:lnTo>
                      <a:pt x="1" y="9709"/>
                    </a:lnTo>
                    <a:cubicBezTo>
                      <a:pt x="1" y="10158"/>
                      <a:pt x="360" y="10517"/>
                      <a:pt x="808" y="10517"/>
                    </a:cubicBezTo>
                    <a:lnTo>
                      <a:pt x="13691" y="10517"/>
                    </a:lnTo>
                    <a:cubicBezTo>
                      <a:pt x="14138" y="10517"/>
                      <a:pt x="14497" y="10158"/>
                      <a:pt x="14497" y="9709"/>
                    </a:cubicBezTo>
                    <a:lnTo>
                      <a:pt x="14497" y="808"/>
                    </a:lnTo>
                    <a:cubicBezTo>
                      <a:pt x="14497" y="361"/>
                      <a:pt x="14138" y="0"/>
                      <a:pt x="1369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a:off x="3829775" y="5181325"/>
                <a:ext cx="25" cy="247750"/>
              </a:xfrm>
              <a:custGeom>
                <a:rect b="b" l="l" r="r" t="t"/>
                <a:pathLst>
                  <a:path extrusionOk="0" h="9910" w="1">
                    <a:moveTo>
                      <a:pt x="1" y="0"/>
                    </a:moveTo>
                    <a:lnTo>
                      <a:pt x="1" y="9909"/>
                    </a:lnTo>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a:off x="4172750" y="5181325"/>
                <a:ext cx="191425" cy="160450"/>
              </a:xfrm>
              <a:custGeom>
                <a:rect b="b" l="l" r="r" t="t"/>
                <a:pathLst>
                  <a:path extrusionOk="0" h="6418" w="7657">
                    <a:moveTo>
                      <a:pt x="808" y="0"/>
                    </a:moveTo>
                    <a:cubicBezTo>
                      <a:pt x="359" y="0"/>
                      <a:pt x="0" y="361"/>
                      <a:pt x="0" y="808"/>
                    </a:cubicBezTo>
                    <a:lnTo>
                      <a:pt x="0" y="5609"/>
                    </a:lnTo>
                    <a:cubicBezTo>
                      <a:pt x="0" y="6056"/>
                      <a:pt x="359" y="6417"/>
                      <a:pt x="808" y="6417"/>
                    </a:cubicBezTo>
                    <a:lnTo>
                      <a:pt x="6848" y="6417"/>
                    </a:lnTo>
                    <a:cubicBezTo>
                      <a:pt x="7295" y="6417"/>
                      <a:pt x="7656" y="6056"/>
                      <a:pt x="7656" y="5609"/>
                    </a:cubicBezTo>
                    <a:lnTo>
                      <a:pt x="7656" y="808"/>
                    </a:lnTo>
                    <a:cubicBezTo>
                      <a:pt x="7656" y="361"/>
                      <a:pt x="7295" y="0"/>
                      <a:pt x="684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3292825" y="5181325"/>
                <a:ext cx="191375" cy="160450"/>
              </a:xfrm>
              <a:custGeom>
                <a:rect b="b" l="l" r="r" t="t"/>
                <a:pathLst>
                  <a:path extrusionOk="0" h="6418" w="7655">
                    <a:moveTo>
                      <a:pt x="807" y="0"/>
                    </a:moveTo>
                    <a:cubicBezTo>
                      <a:pt x="360" y="0"/>
                      <a:pt x="1" y="361"/>
                      <a:pt x="1" y="808"/>
                    </a:cubicBezTo>
                    <a:lnTo>
                      <a:pt x="1" y="5609"/>
                    </a:lnTo>
                    <a:cubicBezTo>
                      <a:pt x="1" y="6056"/>
                      <a:pt x="360" y="6417"/>
                      <a:pt x="807" y="6417"/>
                    </a:cubicBezTo>
                    <a:lnTo>
                      <a:pt x="6849" y="6417"/>
                    </a:lnTo>
                    <a:cubicBezTo>
                      <a:pt x="7295" y="6417"/>
                      <a:pt x="7654" y="6056"/>
                      <a:pt x="7654" y="5609"/>
                    </a:cubicBezTo>
                    <a:lnTo>
                      <a:pt x="7654" y="808"/>
                    </a:lnTo>
                    <a:cubicBezTo>
                      <a:pt x="7654" y="361"/>
                      <a:pt x="7295" y="0"/>
                      <a:pt x="684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a:off x="3726550" y="784375"/>
                <a:ext cx="41925" cy="128875"/>
              </a:xfrm>
              <a:custGeom>
                <a:rect b="b" l="l" r="r" t="t"/>
                <a:pathLst>
                  <a:path extrusionOk="0" h="5155" w="1677">
                    <a:moveTo>
                      <a:pt x="0" y="1"/>
                    </a:moveTo>
                    <a:lnTo>
                      <a:pt x="0"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a:off x="3856425" y="784375"/>
                <a:ext cx="41925" cy="128875"/>
              </a:xfrm>
              <a:custGeom>
                <a:rect b="b" l="l" r="r" t="t"/>
                <a:pathLst>
                  <a:path extrusionOk="0" h="5155" w="1677">
                    <a:moveTo>
                      <a:pt x="1" y="1"/>
                    </a:moveTo>
                    <a:lnTo>
                      <a:pt x="1" y="5155"/>
                    </a:lnTo>
                    <a:lnTo>
                      <a:pt x="1676" y="5155"/>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a:off x="3726550" y="978200"/>
                <a:ext cx="41925" cy="128850"/>
              </a:xfrm>
              <a:custGeom>
                <a:rect b="b" l="l" r="r" t="t"/>
                <a:pathLst>
                  <a:path extrusionOk="0" h="5154" w="1677">
                    <a:moveTo>
                      <a:pt x="0" y="0"/>
                    </a:moveTo>
                    <a:lnTo>
                      <a:pt x="0"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a:off x="3856425" y="978200"/>
                <a:ext cx="41925" cy="128850"/>
              </a:xfrm>
              <a:custGeom>
                <a:rect b="b" l="l" r="r" t="t"/>
                <a:pathLst>
                  <a:path extrusionOk="0" h="5154" w="1677">
                    <a:moveTo>
                      <a:pt x="1" y="0"/>
                    </a:moveTo>
                    <a:lnTo>
                      <a:pt x="1" y="5154"/>
                    </a:lnTo>
                    <a:lnTo>
                      <a:pt x="1676" y="5154"/>
                    </a:lnTo>
                    <a:lnTo>
                      <a:pt x="16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a:off x="3726550" y="1172000"/>
                <a:ext cx="41925" cy="128825"/>
              </a:xfrm>
              <a:custGeom>
                <a:rect b="b" l="l" r="r" t="t"/>
                <a:pathLst>
                  <a:path extrusionOk="0" h="5153" w="1677">
                    <a:moveTo>
                      <a:pt x="0" y="1"/>
                    </a:moveTo>
                    <a:lnTo>
                      <a:pt x="0"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a:off x="3856425" y="1172000"/>
                <a:ext cx="41925" cy="128825"/>
              </a:xfrm>
              <a:custGeom>
                <a:rect b="b" l="l" r="r" t="t"/>
                <a:pathLst>
                  <a:path extrusionOk="0" h="5153" w="1677">
                    <a:moveTo>
                      <a:pt x="1" y="1"/>
                    </a:moveTo>
                    <a:lnTo>
                      <a:pt x="1" y="5152"/>
                    </a:lnTo>
                    <a:lnTo>
                      <a:pt x="1676" y="5152"/>
                    </a:lnTo>
                    <a:lnTo>
                      <a:pt x="1676"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a:off x="2532225" y="5424500"/>
                <a:ext cx="2554475" cy="51400"/>
              </a:xfrm>
              <a:custGeom>
                <a:rect b="b" l="l" r="r" t="t"/>
                <a:pathLst>
                  <a:path extrusionOk="0" h="2056" w="102179">
                    <a:moveTo>
                      <a:pt x="258" y="0"/>
                    </a:moveTo>
                    <a:cubicBezTo>
                      <a:pt x="115" y="0"/>
                      <a:pt x="0" y="115"/>
                      <a:pt x="0" y="258"/>
                    </a:cubicBezTo>
                    <a:lnTo>
                      <a:pt x="0" y="1798"/>
                    </a:lnTo>
                    <a:cubicBezTo>
                      <a:pt x="0" y="1941"/>
                      <a:pt x="115" y="2056"/>
                      <a:pt x="258" y="2056"/>
                    </a:cubicBezTo>
                    <a:lnTo>
                      <a:pt x="101920" y="2056"/>
                    </a:lnTo>
                    <a:cubicBezTo>
                      <a:pt x="102063" y="2056"/>
                      <a:pt x="102178" y="1941"/>
                      <a:pt x="102178" y="1798"/>
                    </a:cubicBezTo>
                    <a:lnTo>
                      <a:pt x="102178" y="258"/>
                    </a:lnTo>
                    <a:cubicBezTo>
                      <a:pt x="102178" y="115"/>
                      <a:pt x="102063" y="0"/>
                      <a:pt x="10192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a:off x="3763775" y="238175"/>
                <a:ext cx="83750" cy="80575"/>
              </a:xfrm>
              <a:custGeom>
                <a:rect b="b" l="l" r="r" t="t"/>
                <a:pathLst>
                  <a:path extrusionOk="0" h="3223" w="3350">
                    <a:moveTo>
                      <a:pt x="1739" y="0"/>
                    </a:moveTo>
                    <a:cubicBezTo>
                      <a:pt x="1087" y="0"/>
                      <a:pt x="498" y="392"/>
                      <a:pt x="249" y="995"/>
                    </a:cubicBezTo>
                    <a:cubicBezTo>
                      <a:pt x="1" y="1598"/>
                      <a:pt x="139" y="2291"/>
                      <a:pt x="599" y="2751"/>
                    </a:cubicBezTo>
                    <a:cubicBezTo>
                      <a:pt x="907" y="3058"/>
                      <a:pt x="1319" y="3222"/>
                      <a:pt x="1738" y="3222"/>
                    </a:cubicBezTo>
                    <a:cubicBezTo>
                      <a:pt x="1946" y="3222"/>
                      <a:pt x="2156" y="3182"/>
                      <a:pt x="2355" y="3099"/>
                    </a:cubicBezTo>
                    <a:cubicBezTo>
                      <a:pt x="2958" y="2850"/>
                      <a:pt x="3350" y="2261"/>
                      <a:pt x="3350" y="1609"/>
                    </a:cubicBezTo>
                    <a:cubicBezTo>
                      <a:pt x="3350" y="721"/>
                      <a:pt x="2627" y="0"/>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28"/>
            <p:cNvGrpSpPr/>
            <p:nvPr/>
          </p:nvGrpSpPr>
          <p:grpSpPr>
            <a:xfrm>
              <a:off x="4268455" y="2679609"/>
              <a:ext cx="602083" cy="151281"/>
              <a:chOff x="3388475" y="1866500"/>
              <a:chExt cx="839725" cy="211050"/>
            </a:xfrm>
          </p:grpSpPr>
          <p:sp>
            <p:nvSpPr>
              <p:cNvPr id="864" name="Google Shape;864;p28"/>
              <p:cNvSpPr/>
              <p:nvPr/>
            </p:nvSpPr>
            <p:spPr>
              <a:xfrm>
                <a:off x="3388475" y="1866500"/>
                <a:ext cx="99000" cy="89625"/>
              </a:xfrm>
              <a:custGeom>
                <a:rect b="b" l="l" r="r" t="t"/>
                <a:pathLst>
                  <a:path extrusionOk="0" h="3585" w="3960">
                    <a:moveTo>
                      <a:pt x="0" y="1"/>
                    </a:moveTo>
                    <a:lnTo>
                      <a:pt x="0"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3521875" y="1866500"/>
                <a:ext cx="98925" cy="89625"/>
              </a:xfrm>
              <a:custGeom>
                <a:rect b="b" l="l" r="r" t="t"/>
                <a:pathLst>
                  <a:path extrusionOk="0" h="3585" w="3957">
                    <a:moveTo>
                      <a:pt x="0" y="1"/>
                    </a:moveTo>
                    <a:lnTo>
                      <a:pt x="0"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3655250" y="1866500"/>
                <a:ext cx="98950" cy="89625"/>
              </a:xfrm>
              <a:custGeom>
                <a:rect b="b" l="l" r="r" t="t"/>
                <a:pathLst>
                  <a:path extrusionOk="0" h="3585" w="3958">
                    <a:moveTo>
                      <a:pt x="1" y="1"/>
                    </a:moveTo>
                    <a:lnTo>
                      <a:pt x="1" y="3585"/>
                    </a:lnTo>
                    <a:lnTo>
                      <a:pt x="3957" y="3585"/>
                    </a:lnTo>
                    <a:lnTo>
                      <a:pt x="395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3995850" y="1866500"/>
                <a:ext cx="98950" cy="89625"/>
              </a:xfrm>
              <a:custGeom>
                <a:rect b="b" l="l" r="r" t="t"/>
                <a:pathLst>
                  <a:path extrusionOk="0" h="3585" w="3958">
                    <a:moveTo>
                      <a:pt x="1" y="1"/>
                    </a:moveTo>
                    <a:lnTo>
                      <a:pt x="1" y="3585"/>
                    </a:lnTo>
                    <a:lnTo>
                      <a:pt x="3958" y="3585"/>
                    </a:lnTo>
                    <a:lnTo>
                      <a:pt x="3958"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4129175" y="1866500"/>
                <a:ext cx="99025" cy="89625"/>
              </a:xfrm>
              <a:custGeom>
                <a:rect b="b" l="l" r="r" t="t"/>
                <a:pathLst>
                  <a:path extrusionOk="0" h="3585" w="3961">
                    <a:moveTo>
                      <a:pt x="1" y="1"/>
                    </a:moveTo>
                    <a:lnTo>
                      <a:pt x="1" y="3585"/>
                    </a:lnTo>
                    <a:lnTo>
                      <a:pt x="3960" y="3585"/>
                    </a:lnTo>
                    <a:lnTo>
                      <a:pt x="396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 name="Google Shape;875;p28"/>
            <p:cNvSpPr/>
            <p:nvPr/>
          </p:nvSpPr>
          <p:spPr>
            <a:xfrm>
              <a:off x="4610005" y="2679614"/>
              <a:ext cx="70947" cy="64279"/>
            </a:xfrm>
            <a:custGeom>
              <a:rect b="b" l="l" r="r" t="t"/>
              <a:pathLst>
                <a:path extrusionOk="0" h="3587" w="3958">
                  <a:moveTo>
                    <a:pt x="1" y="0"/>
                  </a:moveTo>
                  <a:lnTo>
                    <a:pt x="1" y="3586"/>
                  </a:lnTo>
                  <a:lnTo>
                    <a:pt x="3958" y="3586"/>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 name="Google Shape;876;p28"/>
            <p:cNvGrpSpPr/>
            <p:nvPr/>
          </p:nvGrpSpPr>
          <p:grpSpPr>
            <a:xfrm>
              <a:off x="4268455" y="2855398"/>
              <a:ext cx="602083" cy="64279"/>
              <a:chOff x="3388475" y="1987875"/>
              <a:chExt cx="839725" cy="89675"/>
            </a:xfrm>
          </p:grpSpPr>
          <p:sp>
            <p:nvSpPr>
              <p:cNvPr id="877" name="Google Shape;877;p28"/>
              <p:cNvSpPr/>
              <p:nvPr/>
            </p:nvSpPr>
            <p:spPr>
              <a:xfrm>
                <a:off x="3388475" y="1987875"/>
                <a:ext cx="99000" cy="89675"/>
              </a:xfrm>
              <a:custGeom>
                <a:rect b="b" l="l" r="r" t="t"/>
                <a:pathLst>
                  <a:path extrusionOk="0" h="3587" w="3960">
                    <a:moveTo>
                      <a:pt x="0" y="0"/>
                    </a:moveTo>
                    <a:lnTo>
                      <a:pt x="0"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35218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3655250" y="1987875"/>
                <a:ext cx="98950" cy="89675"/>
              </a:xfrm>
              <a:custGeom>
                <a:rect b="b" l="l" r="r" t="t"/>
                <a:pathLst>
                  <a:path extrusionOk="0" h="3587" w="3958">
                    <a:moveTo>
                      <a:pt x="1" y="0"/>
                    </a:moveTo>
                    <a:lnTo>
                      <a:pt x="1"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3862475" y="1987875"/>
                <a:ext cx="98925" cy="89675"/>
              </a:xfrm>
              <a:custGeom>
                <a:rect b="b" l="l" r="r" t="t"/>
                <a:pathLst>
                  <a:path extrusionOk="0" h="3587" w="3957">
                    <a:moveTo>
                      <a:pt x="0" y="0"/>
                    </a:moveTo>
                    <a:lnTo>
                      <a:pt x="0" y="3587"/>
                    </a:lnTo>
                    <a:lnTo>
                      <a:pt x="3957" y="3587"/>
                    </a:lnTo>
                    <a:lnTo>
                      <a:pt x="39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3995850" y="1987875"/>
                <a:ext cx="98950" cy="89675"/>
              </a:xfrm>
              <a:custGeom>
                <a:rect b="b" l="l" r="r" t="t"/>
                <a:pathLst>
                  <a:path extrusionOk="0" h="3587" w="3958">
                    <a:moveTo>
                      <a:pt x="1" y="0"/>
                    </a:moveTo>
                    <a:lnTo>
                      <a:pt x="1" y="3587"/>
                    </a:lnTo>
                    <a:lnTo>
                      <a:pt x="3958" y="3587"/>
                    </a:lnTo>
                    <a:lnTo>
                      <a:pt x="3958"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4129175" y="1987875"/>
                <a:ext cx="99025" cy="89675"/>
              </a:xfrm>
              <a:custGeom>
                <a:rect b="b" l="l" r="r" t="t"/>
                <a:pathLst>
                  <a:path extrusionOk="0" h="3587" w="3961">
                    <a:moveTo>
                      <a:pt x="1" y="0"/>
                    </a:moveTo>
                    <a:lnTo>
                      <a:pt x="1" y="3587"/>
                    </a:lnTo>
                    <a:lnTo>
                      <a:pt x="3960" y="3587"/>
                    </a:lnTo>
                    <a:lnTo>
                      <a:pt x="3960"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4"/>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Opportunity</a:t>
            </a:r>
            <a:endParaRPr/>
          </a:p>
        </p:txBody>
      </p:sp>
      <p:sp>
        <p:nvSpPr>
          <p:cNvPr id="153" name="Google Shape;153;p14"/>
          <p:cNvSpPr txBox="1"/>
          <p:nvPr>
            <p:ph idx="5" type="subTitle"/>
          </p:nvPr>
        </p:nvSpPr>
        <p:spPr>
          <a:xfrm>
            <a:off x="647350" y="1501100"/>
            <a:ext cx="2998800" cy="13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Due to work from home trend, people are moving from Bay area to South California</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Investors invest in Real Estate Market due to inflation risk </a:t>
            </a:r>
            <a:endParaRPr/>
          </a:p>
          <a:p>
            <a:pPr indent="0" lvl="0" marL="0" rtl="0" algn="ctr">
              <a:spcBef>
                <a:spcPts val="0"/>
              </a:spcBef>
              <a:spcAft>
                <a:spcPts val="0"/>
              </a:spcAft>
              <a:buNone/>
            </a:pPr>
            <a:r>
              <a:t/>
            </a:r>
            <a:endParaRPr/>
          </a:p>
        </p:txBody>
      </p:sp>
      <p:sp>
        <p:nvSpPr>
          <p:cNvPr id="154" name="Google Shape;154;p14"/>
          <p:cNvSpPr/>
          <p:nvPr/>
        </p:nvSpPr>
        <p:spPr>
          <a:xfrm>
            <a:off x="2637549" y="3398959"/>
            <a:ext cx="4010159" cy="1595803"/>
          </a:xfrm>
          <a:custGeom>
            <a:rect b="b" l="l" r="r" t="t"/>
            <a:pathLst>
              <a:path extrusionOk="0" h="98294" w="247007">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5093353" y="3398553"/>
            <a:ext cx="525397" cy="309163"/>
          </a:xfrm>
          <a:custGeom>
            <a:rect b="b" l="l" r="r" t="t"/>
            <a:pathLst>
              <a:path extrusionOk="0" h="19043" w="32362">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5403382" y="3184684"/>
            <a:ext cx="235059" cy="323285"/>
          </a:xfrm>
          <a:custGeom>
            <a:rect b="b" l="l" r="r" t="t"/>
            <a:pathLst>
              <a:path extrusionOk="0" h="9637" w="7007">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5373761" y="3478650"/>
            <a:ext cx="294301" cy="470419"/>
          </a:xfrm>
          <a:custGeom>
            <a:rect b="b" l="l" r="r" t="t"/>
            <a:pathLst>
              <a:path extrusionOk="0" h="14023" w="8773">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5315156" y="3890430"/>
            <a:ext cx="411814" cy="823293"/>
          </a:xfrm>
          <a:custGeom>
            <a:rect b="b" l="l" r="r" t="t"/>
            <a:pathLst>
              <a:path extrusionOk="0" h="24542" w="12276">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5386676" y="3054155"/>
            <a:ext cx="269712" cy="159848"/>
          </a:xfrm>
          <a:custGeom>
            <a:rect b="b" l="l" r="r" t="t"/>
            <a:pathLst>
              <a:path extrusionOk="0" h="4765" w="804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5402745" y="3977382"/>
            <a:ext cx="59880" cy="118821"/>
          </a:xfrm>
          <a:custGeom>
            <a:rect b="b" l="l" r="r" t="t"/>
            <a:pathLst>
              <a:path extrusionOk="0" h="3542" w="1785">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5491609" y="3684355"/>
            <a:ext cx="58941" cy="117882"/>
          </a:xfrm>
          <a:custGeom>
            <a:rect b="b" l="l" r="r" t="t"/>
            <a:pathLst>
              <a:path extrusionOk="0" h="3514" w="1757">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5491609" y="3272910"/>
            <a:ext cx="58941" cy="117546"/>
          </a:xfrm>
          <a:custGeom>
            <a:rect b="b" l="l" r="r" t="t"/>
            <a:pathLst>
              <a:path extrusionOk="0" h="3504" w="1757">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5579165" y="3977382"/>
            <a:ext cx="59914" cy="118821"/>
          </a:xfrm>
          <a:custGeom>
            <a:rect b="b" l="l" r="r" t="t"/>
            <a:pathLst>
              <a:path extrusionOk="0" h="3542" w="1786">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5403382" y="4156016"/>
            <a:ext cx="58639" cy="116607"/>
          </a:xfrm>
          <a:custGeom>
            <a:rect b="b" l="l" r="r" t="t"/>
            <a:pathLst>
              <a:path extrusionOk="0" h="3476" w="1748">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5579802" y="4156016"/>
            <a:ext cx="58639" cy="116607"/>
          </a:xfrm>
          <a:custGeom>
            <a:rect b="b" l="l" r="r" t="t"/>
            <a:pathLst>
              <a:path extrusionOk="0" h="3476" w="1748">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5403382" y="4332469"/>
            <a:ext cx="58941" cy="116573"/>
          </a:xfrm>
          <a:custGeom>
            <a:rect b="b" l="l" r="r" t="t"/>
            <a:pathLst>
              <a:path extrusionOk="0" h="3475" w="1757">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5579802" y="4332469"/>
            <a:ext cx="58639" cy="116573"/>
          </a:xfrm>
          <a:custGeom>
            <a:rect b="b" l="l" r="r" t="t"/>
            <a:pathLst>
              <a:path extrusionOk="0" h="3475" w="1748">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5462290" y="4537236"/>
            <a:ext cx="117546" cy="176487"/>
          </a:xfrm>
          <a:custGeom>
            <a:rect b="b" l="l" r="r" t="t"/>
            <a:pathLst>
              <a:path extrusionOk="0" h="5261" w="3504">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5481512" y="3566843"/>
            <a:ext cx="69038" cy="58907"/>
          </a:xfrm>
          <a:custGeom>
            <a:rect b="b" l="l" r="r" t="t"/>
            <a:pathLst>
              <a:path extrusionOk="0" h="1756" w="2058">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3670160" y="3397562"/>
            <a:ext cx="534570" cy="322086"/>
          </a:xfrm>
          <a:custGeom>
            <a:rect b="b" l="l" r="r" t="t"/>
            <a:pathLst>
              <a:path extrusionOk="0" h="19839" w="32927">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5031108" y="4820560"/>
            <a:ext cx="217906" cy="138890"/>
          </a:xfrm>
          <a:custGeom>
            <a:rect b="b" l="l" r="r" t="t"/>
            <a:pathLst>
              <a:path extrusionOk="0" h="8555" w="13422">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2324733" y="4803968"/>
            <a:ext cx="4356565" cy="351991"/>
          </a:xfrm>
          <a:custGeom>
            <a:rect b="b" l="l" r="r" t="t"/>
            <a:pathLst>
              <a:path extrusionOk="0" h="21681" w="268344">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a:off x="3840124" y="3918511"/>
            <a:ext cx="351488" cy="1045550"/>
          </a:xfrm>
          <a:custGeom>
            <a:rect b="b" l="l" r="r" t="t"/>
            <a:pathLst>
              <a:path extrusionOk="0" h="64401" w="2165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a:off x="3878552" y="3965787"/>
            <a:ext cx="59810" cy="59810"/>
          </a:xfrm>
          <a:custGeom>
            <a:rect b="b" l="l" r="r" t="t"/>
            <a:pathLst>
              <a:path extrusionOk="0" h="3684" w="3684">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3171627" y="3714261"/>
            <a:ext cx="55276" cy="220978"/>
          </a:xfrm>
          <a:custGeom>
            <a:rect b="b" l="l" r="r" t="t"/>
            <a:pathLst>
              <a:path extrusionOk="0" h="6988" w="1748">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a:off x="3059363" y="3906121"/>
            <a:ext cx="279796" cy="139898"/>
          </a:xfrm>
          <a:custGeom>
            <a:rect b="b" l="l" r="r" t="t"/>
            <a:pathLst>
              <a:path extrusionOk="0" h="4424" w="8848">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3032926" y="4032331"/>
            <a:ext cx="333238" cy="942414"/>
          </a:xfrm>
          <a:custGeom>
            <a:rect b="b" l="l" r="r" t="t"/>
            <a:pathLst>
              <a:path extrusionOk="0" h="29802" w="10538">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3116064" y="4116387"/>
            <a:ext cx="55592" cy="109920"/>
          </a:xfrm>
          <a:custGeom>
            <a:rect b="b" l="l" r="r" t="t"/>
            <a:pathLst>
              <a:path extrusionOk="0" h="3476" w="1758">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5457001" y="4239675"/>
            <a:ext cx="439539" cy="719424"/>
          </a:xfrm>
          <a:custGeom>
            <a:rect b="b" l="l" r="r" t="t"/>
            <a:pathLst>
              <a:path extrusionOk="0" h="18409" w="1315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5552576" y="4342425"/>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5552576" y="4479323"/>
            <a:ext cx="102819" cy="68703"/>
          </a:xfrm>
          <a:custGeom>
            <a:rect b="b" l="l" r="r" t="t"/>
            <a:pathLst>
              <a:path extrusionOk="0" h="1758" w="2631">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5553709" y="4616259"/>
            <a:ext cx="102780" cy="68664"/>
          </a:xfrm>
          <a:custGeom>
            <a:rect b="b" l="l" r="r" t="t"/>
            <a:pathLst>
              <a:path extrusionOk="0" h="1757" w="263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5552576" y="4753508"/>
            <a:ext cx="102819" cy="68351"/>
          </a:xfrm>
          <a:custGeom>
            <a:rect b="b" l="l" r="r" t="t"/>
            <a:pathLst>
              <a:path extrusionOk="0" h="1749" w="2631">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5725114" y="4342699"/>
            <a:ext cx="70852" cy="68038"/>
          </a:xfrm>
          <a:custGeom>
            <a:rect b="b" l="l" r="r" t="t"/>
            <a:pathLst>
              <a:path extrusionOk="0" h="1741" w="1813">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5725114" y="4479245"/>
            <a:ext cx="68664" cy="68781"/>
          </a:xfrm>
          <a:custGeom>
            <a:rect b="b" l="l" r="r" t="t"/>
            <a:pathLst>
              <a:path extrusionOk="0" h="1760" w="1757">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5713351" y="4616298"/>
            <a:ext cx="92072" cy="68624"/>
          </a:xfrm>
          <a:custGeom>
            <a:rect b="b" l="l" r="r" t="t"/>
            <a:pathLst>
              <a:path extrusionOk="0" h="1756" w="2356">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5712609" y="4753742"/>
            <a:ext cx="93831" cy="68077"/>
          </a:xfrm>
          <a:custGeom>
            <a:rect b="b" l="l" r="r" t="t"/>
            <a:pathLst>
              <a:path extrusionOk="0" h="1742" w="2401">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5451281" y="4120021"/>
            <a:ext cx="445278" cy="136936"/>
          </a:xfrm>
          <a:custGeom>
            <a:rect b="b" l="l" r="r" t="t"/>
            <a:pathLst>
              <a:path extrusionOk="0" h="3504" w="11394">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3226874" y="4116387"/>
            <a:ext cx="55561" cy="109920"/>
          </a:xfrm>
          <a:custGeom>
            <a:rect b="b" l="l" r="r" t="t"/>
            <a:pathLst>
              <a:path extrusionOk="0" h="3476" w="1757">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a:off x="3115495" y="4280639"/>
            <a:ext cx="56762" cy="112007"/>
          </a:xfrm>
          <a:custGeom>
            <a:rect b="b" l="l" r="r" t="t"/>
            <a:pathLst>
              <a:path extrusionOk="0" h="3542" w="1795">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a:off x="3226557" y="4280639"/>
            <a:ext cx="56478" cy="112007"/>
          </a:xfrm>
          <a:custGeom>
            <a:rect b="b" l="l" r="r" t="t"/>
            <a:pathLst>
              <a:path extrusionOk="0" h="3542" w="1786">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3116064" y="4449035"/>
            <a:ext cx="55592" cy="109920"/>
          </a:xfrm>
          <a:custGeom>
            <a:rect b="b" l="l" r="r" t="t"/>
            <a:pathLst>
              <a:path extrusionOk="0" h="3476" w="1758">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a:off x="3227158" y="4449035"/>
            <a:ext cx="55276" cy="109920"/>
          </a:xfrm>
          <a:custGeom>
            <a:rect b="b" l="l" r="r" t="t"/>
            <a:pathLst>
              <a:path extrusionOk="0" h="3476" w="1748">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a:off x="3116064" y="4615375"/>
            <a:ext cx="55592" cy="109888"/>
          </a:xfrm>
          <a:custGeom>
            <a:rect b="b" l="l" r="r" t="t"/>
            <a:pathLst>
              <a:path extrusionOk="0" h="3475" w="1758">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3226874" y="4615375"/>
            <a:ext cx="55561" cy="109888"/>
          </a:xfrm>
          <a:custGeom>
            <a:rect b="b" l="l" r="r" t="t"/>
            <a:pathLst>
              <a:path extrusionOk="0" h="3475" w="1757">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3115495" y="4779596"/>
            <a:ext cx="56762" cy="112007"/>
          </a:xfrm>
          <a:custGeom>
            <a:rect b="b" l="l" r="r" t="t"/>
            <a:pathLst>
              <a:path extrusionOk="0" h="3542" w="1795">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3226557" y="4779596"/>
            <a:ext cx="56478" cy="112007"/>
          </a:xfrm>
          <a:custGeom>
            <a:rect b="b" l="l" r="r" t="t"/>
            <a:pathLst>
              <a:path extrusionOk="0" h="3542" w="1786">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3985947" y="3965787"/>
            <a:ext cx="59810" cy="59810"/>
          </a:xfrm>
          <a:custGeom>
            <a:rect b="b" l="l" r="r" t="t"/>
            <a:pathLst>
              <a:path extrusionOk="0" h="3684" w="3684">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4093390" y="3965787"/>
            <a:ext cx="59794" cy="59810"/>
          </a:xfrm>
          <a:custGeom>
            <a:rect b="b" l="l" r="r" t="t"/>
            <a:pathLst>
              <a:path extrusionOk="0" h="3684" w="3683">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3878552" y="4064058"/>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3985947" y="4064058"/>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4093390" y="4064058"/>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3878552" y="4162312"/>
            <a:ext cx="59810" cy="59842"/>
          </a:xfrm>
          <a:custGeom>
            <a:rect b="b" l="l" r="r" t="t"/>
            <a:pathLst>
              <a:path extrusionOk="0" h="3686" w="3684">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3985947" y="4162312"/>
            <a:ext cx="59810" cy="59842"/>
          </a:xfrm>
          <a:custGeom>
            <a:rect b="b" l="l" r="r" t="t"/>
            <a:pathLst>
              <a:path extrusionOk="0" h="3686" w="3684">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4093390" y="4162312"/>
            <a:ext cx="59794" cy="59842"/>
          </a:xfrm>
          <a:custGeom>
            <a:rect b="b" l="l" r="r" t="t"/>
            <a:pathLst>
              <a:path extrusionOk="0" h="3686" w="3683">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3878552" y="4260583"/>
            <a:ext cx="59810" cy="59810"/>
          </a:xfrm>
          <a:custGeom>
            <a:rect b="b" l="l" r="r" t="t"/>
            <a:pathLst>
              <a:path extrusionOk="0" h="3684" w="3684">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p:cNvSpPr/>
          <p:nvPr/>
        </p:nvSpPr>
        <p:spPr>
          <a:xfrm>
            <a:off x="3985947" y="4260583"/>
            <a:ext cx="59810" cy="59810"/>
          </a:xfrm>
          <a:custGeom>
            <a:rect b="b" l="l" r="r" t="t"/>
            <a:pathLst>
              <a:path extrusionOk="0" h="3684" w="3684">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p:nvPr/>
        </p:nvSpPr>
        <p:spPr>
          <a:xfrm>
            <a:off x="4093390" y="4260583"/>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3878552" y="4358837"/>
            <a:ext cx="59810" cy="59842"/>
          </a:xfrm>
          <a:custGeom>
            <a:rect b="b" l="l" r="r" t="t"/>
            <a:pathLst>
              <a:path extrusionOk="0" h="3686" w="3684">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3985947" y="4358837"/>
            <a:ext cx="59810" cy="59842"/>
          </a:xfrm>
          <a:custGeom>
            <a:rect b="b" l="l" r="r" t="t"/>
            <a:pathLst>
              <a:path extrusionOk="0" h="3686" w="3684">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4093390" y="4358837"/>
            <a:ext cx="59794" cy="59842"/>
          </a:xfrm>
          <a:custGeom>
            <a:rect b="b" l="l" r="r" t="t"/>
            <a:pathLst>
              <a:path extrusionOk="0" h="3686" w="3683">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3878552" y="4457123"/>
            <a:ext cx="59810" cy="59826"/>
          </a:xfrm>
          <a:custGeom>
            <a:rect b="b" l="l" r="r" t="t"/>
            <a:pathLst>
              <a:path extrusionOk="0" h="3685" w="3684">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3985947" y="4457123"/>
            <a:ext cx="59810" cy="59826"/>
          </a:xfrm>
          <a:custGeom>
            <a:rect b="b" l="l" r="r" t="t"/>
            <a:pathLst>
              <a:path extrusionOk="0" h="3685" w="3684">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4093390" y="4457123"/>
            <a:ext cx="59794" cy="59826"/>
          </a:xfrm>
          <a:custGeom>
            <a:rect b="b" l="l" r="r" t="t"/>
            <a:pathLst>
              <a:path extrusionOk="0" h="3685" w="3683">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3878552" y="4555394"/>
            <a:ext cx="59810" cy="59810"/>
          </a:xfrm>
          <a:custGeom>
            <a:rect b="b" l="l" r="r" t="t"/>
            <a:pathLst>
              <a:path extrusionOk="0" h="3684" w="3684">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3985947" y="4555394"/>
            <a:ext cx="59810" cy="59810"/>
          </a:xfrm>
          <a:custGeom>
            <a:rect b="b" l="l" r="r" t="t"/>
            <a:pathLst>
              <a:path extrusionOk="0" h="3684" w="3684">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4093390" y="4555394"/>
            <a:ext cx="59794" cy="59810"/>
          </a:xfrm>
          <a:custGeom>
            <a:rect b="b" l="l" r="r" t="t"/>
            <a:pathLst>
              <a:path extrusionOk="0" h="3684" w="3683">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3878552" y="4653648"/>
            <a:ext cx="59810" cy="59842"/>
          </a:xfrm>
          <a:custGeom>
            <a:rect b="b" l="l" r="r" t="t"/>
            <a:pathLst>
              <a:path extrusionOk="0" h="3686" w="3684">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3985947" y="4653648"/>
            <a:ext cx="59810" cy="59842"/>
          </a:xfrm>
          <a:custGeom>
            <a:rect b="b" l="l" r="r" t="t"/>
            <a:pathLst>
              <a:path extrusionOk="0" h="3686" w="3684">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4093390" y="4653648"/>
            <a:ext cx="59794" cy="59842"/>
          </a:xfrm>
          <a:custGeom>
            <a:rect b="b" l="l" r="r" t="t"/>
            <a:pathLst>
              <a:path extrusionOk="0" h="3686" w="3683">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3878552" y="4751919"/>
            <a:ext cx="59810" cy="59842"/>
          </a:xfrm>
          <a:custGeom>
            <a:rect b="b" l="l" r="r" t="t"/>
            <a:pathLst>
              <a:path extrusionOk="0" h="3686" w="3684">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3985947" y="4751919"/>
            <a:ext cx="59810" cy="59842"/>
          </a:xfrm>
          <a:custGeom>
            <a:rect b="b" l="l" r="r" t="t"/>
            <a:pathLst>
              <a:path extrusionOk="0" h="3686" w="3684">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4093390" y="4751919"/>
            <a:ext cx="59794" cy="59842"/>
          </a:xfrm>
          <a:custGeom>
            <a:rect b="b" l="l" r="r" t="t"/>
            <a:pathLst>
              <a:path extrusionOk="0" h="3686" w="3683">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3878552" y="4850205"/>
            <a:ext cx="59810" cy="59810"/>
          </a:xfrm>
          <a:custGeom>
            <a:rect b="b" l="l" r="r" t="t"/>
            <a:pathLst>
              <a:path extrusionOk="0" h="3684" w="3684">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3985947" y="4850205"/>
            <a:ext cx="59810" cy="59810"/>
          </a:xfrm>
          <a:custGeom>
            <a:rect b="b" l="l" r="r" t="t"/>
            <a:pathLst>
              <a:path extrusionOk="0" h="3684" w="3684">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4093390" y="4850205"/>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3878552" y="4648015"/>
            <a:ext cx="59810" cy="59842"/>
          </a:xfrm>
          <a:custGeom>
            <a:rect b="b" l="l" r="r" t="t"/>
            <a:pathLst>
              <a:path extrusionOk="0" h="3686" w="3684">
                <a:moveTo>
                  <a:pt x="1" y="0"/>
                </a:moveTo>
                <a:lnTo>
                  <a:pt x="1"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3985947" y="4648015"/>
            <a:ext cx="59810" cy="59842"/>
          </a:xfrm>
          <a:custGeom>
            <a:rect b="b" l="l" r="r" t="t"/>
            <a:pathLst>
              <a:path extrusionOk="0" h="3686" w="3684">
                <a:moveTo>
                  <a:pt x="1" y="0"/>
                </a:moveTo>
                <a:lnTo>
                  <a:pt x="1" y="3685"/>
                </a:lnTo>
                <a:lnTo>
                  <a:pt x="3684" y="3685"/>
                </a:lnTo>
                <a:lnTo>
                  <a:pt x="36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4093390" y="4648015"/>
            <a:ext cx="59794" cy="59842"/>
          </a:xfrm>
          <a:custGeom>
            <a:rect b="b" l="l" r="r" t="t"/>
            <a:pathLst>
              <a:path extrusionOk="0" h="3686" w="3683">
                <a:moveTo>
                  <a:pt x="0" y="0"/>
                </a:moveTo>
                <a:lnTo>
                  <a:pt x="0" y="3685"/>
                </a:lnTo>
                <a:lnTo>
                  <a:pt x="3683" y="3685"/>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3878552" y="3859464"/>
            <a:ext cx="274631" cy="59063"/>
          </a:xfrm>
          <a:custGeom>
            <a:rect b="b" l="l" r="r" t="t"/>
            <a:pathLst>
              <a:path extrusionOk="0" h="3638" w="16916">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4604371" y="3801229"/>
            <a:ext cx="351455" cy="1162832"/>
          </a:xfrm>
          <a:custGeom>
            <a:rect b="b" l="l" r="r" t="t"/>
            <a:pathLst>
              <a:path extrusionOk="0" h="71625" w="21648">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4642766" y="3848490"/>
            <a:ext cx="59810" cy="59842"/>
          </a:xfrm>
          <a:custGeom>
            <a:rect b="b" l="l" r="r" t="t"/>
            <a:pathLst>
              <a:path extrusionOk="0" h="3686" w="3684">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4750161" y="3848490"/>
            <a:ext cx="59842" cy="59842"/>
          </a:xfrm>
          <a:custGeom>
            <a:rect b="b" l="l" r="r" t="t"/>
            <a:pathLst>
              <a:path extrusionOk="0" h="3686" w="3686">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4857588" y="3848490"/>
            <a:ext cx="59842" cy="59842"/>
          </a:xfrm>
          <a:custGeom>
            <a:rect b="b" l="l" r="r" t="t"/>
            <a:pathLst>
              <a:path extrusionOk="0" h="3686" w="3686">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4642766" y="3941305"/>
            <a:ext cx="59810" cy="59842"/>
          </a:xfrm>
          <a:custGeom>
            <a:rect b="b" l="l" r="r" t="t"/>
            <a:pathLst>
              <a:path extrusionOk="0" h="3686" w="3684">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4750161" y="3941305"/>
            <a:ext cx="59842" cy="59842"/>
          </a:xfrm>
          <a:custGeom>
            <a:rect b="b" l="l" r="r" t="t"/>
            <a:pathLst>
              <a:path extrusionOk="0" h="3686" w="3686">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4857588" y="3941305"/>
            <a:ext cx="59842" cy="59842"/>
          </a:xfrm>
          <a:custGeom>
            <a:rect b="b" l="l" r="r" t="t"/>
            <a:pathLst>
              <a:path extrusionOk="0" h="3686" w="3686">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4642766" y="4034088"/>
            <a:ext cx="59810" cy="59842"/>
          </a:xfrm>
          <a:custGeom>
            <a:rect b="b" l="l" r="r" t="t"/>
            <a:pathLst>
              <a:path extrusionOk="0" h="3686" w="3684">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4750161" y="4034088"/>
            <a:ext cx="59842" cy="59842"/>
          </a:xfrm>
          <a:custGeom>
            <a:rect b="b" l="l" r="r" t="t"/>
            <a:pathLst>
              <a:path extrusionOk="0" h="3686" w="3686">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4857588" y="4034088"/>
            <a:ext cx="59842" cy="59842"/>
          </a:xfrm>
          <a:custGeom>
            <a:rect b="b" l="l" r="r" t="t"/>
            <a:pathLst>
              <a:path extrusionOk="0" h="3686" w="3686">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4642766" y="4126904"/>
            <a:ext cx="59810" cy="59842"/>
          </a:xfrm>
          <a:custGeom>
            <a:rect b="b" l="l" r="r" t="t"/>
            <a:pathLst>
              <a:path extrusionOk="0" h="3686" w="3684">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4750161" y="4126904"/>
            <a:ext cx="59842" cy="59842"/>
          </a:xfrm>
          <a:custGeom>
            <a:rect b="b" l="l" r="r" t="t"/>
            <a:pathLst>
              <a:path extrusionOk="0" h="3686" w="3686">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4857588" y="4126904"/>
            <a:ext cx="59842" cy="59842"/>
          </a:xfrm>
          <a:custGeom>
            <a:rect b="b" l="l" r="r" t="t"/>
            <a:pathLst>
              <a:path extrusionOk="0" h="3686" w="3686">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4642766" y="4219735"/>
            <a:ext cx="59810" cy="59826"/>
          </a:xfrm>
          <a:custGeom>
            <a:rect b="b" l="l" r="r" t="t"/>
            <a:pathLst>
              <a:path extrusionOk="0" h="3685" w="3684">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3944815" y="4041228"/>
            <a:ext cx="212267" cy="182057"/>
          </a:xfrm>
          <a:custGeom>
            <a:rect b="b" l="l" r="r" t="t"/>
            <a:pathLst>
              <a:path extrusionOk="0" h="5261" w="6134">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3823252" y="4162790"/>
            <a:ext cx="576589" cy="849276"/>
          </a:xfrm>
          <a:custGeom>
            <a:rect b="b" l="l" r="r" t="t"/>
            <a:pathLst>
              <a:path extrusionOk="0" h="24542" w="16662">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3916198" y="4496195"/>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3917513" y="4375013"/>
            <a:ext cx="148559" cy="60801"/>
          </a:xfrm>
          <a:custGeom>
            <a:rect b="b" l="l" r="r" t="t"/>
            <a:pathLst>
              <a:path extrusionOk="0" h="1757" w="4293">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3916198" y="4253763"/>
            <a:ext cx="148905" cy="60524"/>
          </a:xfrm>
          <a:custGeom>
            <a:rect b="b" l="l" r="r" t="t"/>
            <a:pathLst>
              <a:path extrusionOk="0" h="1749" w="4303">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3916198" y="4617411"/>
            <a:ext cx="148905" cy="60870"/>
          </a:xfrm>
          <a:custGeom>
            <a:rect b="b" l="l" r="r" t="t"/>
            <a:pathLst>
              <a:path extrusionOk="0" h="1759" w="4303">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3916198" y="4738973"/>
            <a:ext cx="148905" cy="60524"/>
          </a:xfrm>
          <a:custGeom>
            <a:rect b="b" l="l" r="r" t="t"/>
            <a:pathLst>
              <a:path extrusionOk="0" h="1749" w="4303">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3916198" y="4860189"/>
            <a:ext cx="148905" cy="60836"/>
          </a:xfrm>
          <a:custGeom>
            <a:rect b="b" l="l" r="r" t="t"/>
            <a:pathLst>
              <a:path extrusionOk="0" h="1758" w="4303">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4116415" y="4253763"/>
            <a:ext cx="70871" cy="60697"/>
          </a:xfrm>
          <a:custGeom>
            <a:rect b="b" l="l" r="r" t="t"/>
            <a:pathLst>
              <a:path extrusionOk="0" h="1754" w="2048">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4116415" y="4375013"/>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4116415" y="4496229"/>
            <a:ext cx="70871" cy="60836"/>
          </a:xfrm>
          <a:custGeom>
            <a:rect b="b" l="l" r="r" t="t"/>
            <a:pathLst>
              <a:path extrusionOk="0" h="1758" w="2048">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4116415" y="4617445"/>
            <a:ext cx="70871" cy="61009"/>
          </a:xfrm>
          <a:custGeom>
            <a:rect b="b" l="l" r="r" t="t"/>
            <a:pathLst>
              <a:path extrusionOk="0" h="1763" w="2048">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4116415" y="4738973"/>
            <a:ext cx="70871" cy="60697"/>
          </a:xfrm>
          <a:custGeom>
            <a:rect b="b" l="l" r="r" t="t"/>
            <a:pathLst>
              <a:path extrusionOk="0" h="1754" w="2048">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4116415" y="4860224"/>
            <a:ext cx="70871" cy="60663"/>
          </a:xfrm>
          <a:custGeom>
            <a:rect b="b" l="l" r="r" t="t"/>
            <a:pathLst>
              <a:path extrusionOk="0" h="1753" w="2048">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4750161" y="4219735"/>
            <a:ext cx="59842" cy="59826"/>
          </a:xfrm>
          <a:custGeom>
            <a:rect b="b" l="l" r="r" t="t"/>
            <a:pathLst>
              <a:path extrusionOk="0" h="3685" w="3686">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4857588" y="4219735"/>
            <a:ext cx="59842" cy="59826"/>
          </a:xfrm>
          <a:custGeom>
            <a:rect b="b" l="l" r="r" t="t"/>
            <a:pathLst>
              <a:path extrusionOk="0" h="3685" w="3686">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4642766" y="4312551"/>
            <a:ext cx="59810" cy="59826"/>
          </a:xfrm>
          <a:custGeom>
            <a:rect b="b" l="l" r="r" t="t"/>
            <a:pathLst>
              <a:path extrusionOk="0" h="3685" w="3684">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4750161" y="4312551"/>
            <a:ext cx="59842" cy="59826"/>
          </a:xfrm>
          <a:custGeom>
            <a:rect b="b" l="l" r="r" t="t"/>
            <a:pathLst>
              <a:path extrusionOk="0" h="3685" w="3686">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4857588" y="4312551"/>
            <a:ext cx="59842" cy="59826"/>
          </a:xfrm>
          <a:custGeom>
            <a:rect b="b" l="l" r="r" t="t"/>
            <a:pathLst>
              <a:path extrusionOk="0" h="3685" w="3686">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4642766" y="4405334"/>
            <a:ext cx="59810" cy="59842"/>
          </a:xfrm>
          <a:custGeom>
            <a:rect b="b" l="l" r="r" t="t"/>
            <a:pathLst>
              <a:path extrusionOk="0" h="3686" w="3684">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4750161" y="4405334"/>
            <a:ext cx="59842" cy="59842"/>
          </a:xfrm>
          <a:custGeom>
            <a:rect b="b" l="l" r="r" t="t"/>
            <a:pathLst>
              <a:path extrusionOk="0" h="3686" w="3686">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4857588" y="4405334"/>
            <a:ext cx="59842" cy="59842"/>
          </a:xfrm>
          <a:custGeom>
            <a:rect b="b" l="l" r="r" t="t"/>
            <a:pathLst>
              <a:path extrusionOk="0" h="3686" w="3686">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4642766" y="4498149"/>
            <a:ext cx="59810" cy="59842"/>
          </a:xfrm>
          <a:custGeom>
            <a:rect b="b" l="l" r="r" t="t"/>
            <a:pathLst>
              <a:path extrusionOk="0" h="3686" w="3684">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4750161" y="4498149"/>
            <a:ext cx="59842" cy="59842"/>
          </a:xfrm>
          <a:custGeom>
            <a:rect b="b" l="l" r="r" t="t"/>
            <a:pathLst>
              <a:path extrusionOk="0" h="3686" w="3686">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4857588" y="4498149"/>
            <a:ext cx="59842" cy="59842"/>
          </a:xfrm>
          <a:custGeom>
            <a:rect b="b" l="l" r="r" t="t"/>
            <a:pathLst>
              <a:path extrusionOk="0" h="3686" w="3686">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4642766" y="4590965"/>
            <a:ext cx="59810" cy="59842"/>
          </a:xfrm>
          <a:custGeom>
            <a:rect b="b" l="l" r="r" t="t"/>
            <a:pathLst>
              <a:path extrusionOk="0" h="3686" w="3684">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4750161" y="4590965"/>
            <a:ext cx="59842" cy="59842"/>
          </a:xfrm>
          <a:custGeom>
            <a:rect b="b" l="l" r="r" t="t"/>
            <a:pathLst>
              <a:path extrusionOk="0" h="3686" w="3686">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4857588" y="4590965"/>
            <a:ext cx="59842" cy="59842"/>
          </a:xfrm>
          <a:custGeom>
            <a:rect b="b" l="l" r="r" t="t"/>
            <a:pathLst>
              <a:path extrusionOk="0" h="3686" w="3686">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4642766" y="4628192"/>
            <a:ext cx="59810" cy="59842"/>
          </a:xfrm>
          <a:custGeom>
            <a:rect b="b" l="l" r="r" t="t"/>
            <a:pathLst>
              <a:path extrusionOk="0" h="3686" w="3684">
                <a:moveTo>
                  <a:pt x="0" y="1"/>
                </a:moveTo>
                <a:lnTo>
                  <a:pt x="0" y="3686"/>
                </a:lnTo>
                <a:lnTo>
                  <a:pt x="3683" y="3686"/>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4750161" y="4628192"/>
            <a:ext cx="59842" cy="59842"/>
          </a:xfrm>
          <a:custGeom>
            <a:rect b="b" l="l" r="r" t="t"/>
            <a:pathLst>
              <a:path extrusionOk="0" h="3686" w="3686">
                <a:moveTo>
                  <a:pt x="1" y="1"/>
                </a:moveTo>
                <a:lnTo>
                  <a:pt x="1" y="3686"/>
                </a:lnTo>
                <a:lnTo>
                  <a:pt x="3685" y="3686"/>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4857588" y="4628192"/>
            <a:ext cx="59842" cy="59842"/>
          </a:xfrm>
          <a:custGeom>
            <a:rect b="b" l="l" r="r" t="t"/>
            <a:pathLst>
              <a:path extrusionOk="0" h="3686" w="3686">
                <a:moveTo>
                  <a:pt x="1" y="1"/>
                </a:moveTo>
                <a:lnTo>
                  <a:pt x="1" y="3686"/>
                </a:lnTo>
                <a:lnTo>
                  <a:pt x="3686" y="3686"/>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4642766" y="4725683"/>
            <a:ext cx="59810" cy="59794"/>
          </a:xfrm>
          <a:custGeom>
            <a:rect b="b" l="l" r="r" t="t"/>
            <a:pathLst>
              <a:path extrusionOk="0" h="3683" w="3684">
                <a:moveTo>
                  <a:pt x="0" y="0"/>
                </a:moveTo>
                <a:lnTo>
                  <a:pt x="0" y="3683"/>
                </a:lnTo>
                <a:lnTo>
                  <a:pt x="3683" y="3683"/>
                </a:lnTo>
                <a:lnTo>
                  <a:pt x="3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4750161" y="4725683"/>
            <a:ext cx="59842" cy="59794"/>
          </a:xfrm>
          <a:custGeom>
            <a:rect b="b" l="l" r="r" t="t"/>
            <a:pathLst>
              <a:path extrusionOk="0" h="3683" w="3686">
                <a:moveTo>
                  <a:pt x="1" y="0"/>
                </a:moveTo>
                <a:lnTo>
                  <a:pt x="1" y="3683"/>
                </a:lnTo>
                <a:lnTo>
                  <a:pt x="3685" y="3683"/>
                </a:lnTo>
                <a:lnTo>
                  <a:pt x="368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4857588" y="4725683"/>
            <a:ext cx="59842" cy="59794"/>
          </a:xfrm>
          <a:custGeom>
            <a:rect b="b" l="l" r="r" t="t"/>
            <a:pathLst>
              <a:path extrusionOk="0" h="3683" w="3686">
                <a:moveTo>
                  <a:pt x="1" y="0"/>
                </a:moveTo>
                <a:lnTo>
                  <a:pt x="1" y="3683"/>
                </a:lnTo>
                <a:lnTo>
                  <a:pt x="3686" y="3683"/>
                </a:lnTo>
                <a:lnTo>
                  <a:pt x="36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4642766" y="4831811"/>
            <a:ext cx="59810" cy="59810"/>
          </a:xfrm>
          <a:custGeom>
            <a:rect b="b" l="l" r="r" t="t"/>
            <a:pathLst>
              <a:path extrusionOk="0" h="3684" w="3684">
                <a:moveTo>
                  <a:pt x="0" y="1"/>
                </a:moveTo>
                <a:lnTo>
                  <a:pt x="0" y="3684"/>
                </a:lnTo>
                <a:lnTo>
                  <a:pt x="3683" y="3684"/>
                </a:lnTo>
                <a:lnTo>
                  <a:pt x="36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4750161" y="4831811"/>
            <a:ext cx="59842" cy="59810"/>
          </a:xfrm>
          <a:custGeom>
            <a:rect b="b" l="l" r="r" t="t"/>
            <a:pathLst>
              <a:path extrusionOk="0" h="3684" w="3686">
                <a:moveTo>
                  <a:pt x="1" y="1"/>
                </a:moveTo>
                <a:lnTo>
                  <a:pt x="1" y="3684"/>
                </a:lnTo>
                <a:lnTo>
                  <a:pt x="3685" y="3684"/>
                </a:lnTo>
                <a:lnTo>
                  <a:pt x="36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4857588" y="4831811"/>
            <a:ext cx="59842" cy="59810"/>
          </a:xfrm>
          <a:custGeom>
            <a:rect b="b" l="l" r="r" t="t"/>
            <a:pathLst>
              <a:path extrusionOk="0" h="3684" w="3686">
                <a:moveTo>
                  <a:pt x="1" y="1"/>
                </a:moveTo>
                <a:lnTo>
                  <a:pt x="1" y="3684"/>
                </a:lnTo>
                <a:lnTo>
                  <a:pt x="3686" y="3684"/>
                </a:lnTo>
                <a:lnTo>
                  <a:pt x="36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4223920" y="3783355"/>
            <a:ext cx="351472" cy="1180707"/>
          </a:xfrm>
          <a:custGeom>
            <a:rect b="b" l="l" r="r" t="t"/>
            <a:pathLst>
              <a:path extrusionOk="0" h="72726" w="21649">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4288632" y="3855779"/>
            <a:ext cx="33087" cy="1046963"/>
          </a:xfrm>
          <a:custGeom>
            <a:rect b="b" l="l" r="r" t="t"/>
            <a:pathLst>
              <a:path extrusionOk="0" h="64488" w="2038">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4383136" y="3855779"/>
            <a:ext cx="33071" cy="1046963"/>
          </a:xfrm>
          <a:custGeom>
            <a:rect b="b" l="l" r="r" t="t"/>
            <a:pathLst>
              <a:path extrusionOk="0" h="64488" w="2037">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4477608" y="3855779"/>
            <a:ext cx="33103" cy="1046963"/>
          </a:xfrm>
          <a:custGeom>
            <a:rect b="b" l="l" r="r" t="t"/>
            <a:pathLst>
              <a:path extrusionOk="0" h="64488" w="2039">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5004401" y="3427776"/>
            <a:ext cx="351472" cy="1536286"/>
          </a:xfrm>
          <a:custGeom>
            <a:rect b="b" l="l" r="r" t="t"/>
            <a:pathLst>
              <a:path extrusionOk="0" h="94628" w="21649">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5150224" y="3584249"/>
            <a:ext cx="59810" cy="59810"/>
          </a:xfrm>
          <a:custGeom>
            <a:rect b="b" l="l" r="r" t="t"/>
            <a:pathLst>
              <a:path extrusionOk="0" h="3684" w="3684">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5257667" y="3693429"/>
            <a:ext cx="59794" cy="59794"/>
          </a:xfrm>
          <a:custGeom>
            <a:rect b="b" l="l" r="r" t="t"/>
            <a:pathLst>
              <a:path extrusionOk="0" h="3683" w="3683">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042797" y="3802593"/>
            <a:ext cx="59842" cy="59842"/>
          </a:xfrm>
          <a:custGeom>
            <a:rect b="b" l="l" r="r" t="t"/>
            <a:pathLst>
              <a:path extrusionOk="0" h="3686" w="3686">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5257667" y="3802593"/>
            <a:ext cx="59794" cy="59842"/>
          </a:xfrm>
          <a:custGeom>
            <a:rect b="b" l="l" r="r" t="t"/>
            <a:pathLst>
              <a:path extrusionOk="0" h="3686" w="3683">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5042797" y="3911790"/>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5150224" y="3911790"/>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5257667" y="3911790"/>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5042797" y="4020970"/>
            <a:ext cx="59842" cy="59842"/>
          </a:xfrm>
          <a:custGeom>
            <a:rect b="b" l="l" r="r" t="t"/>
            <a:pathLst>
              <a:path extrusionOk="0" h="3686"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5150224" y="4020970"/>
            <a:ext cx="59810" cy="59842"/>
          </a:xfrm>
          <a:custGeom>
            <a:rect b="b" l="l" r="r" t="t"/>
            <a:pathLst>
              <a:path extrusionOk="0" h="3686"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5257667" y="4020970"/>
            <a:ext cx="59794" cy="59842"/>
          </a:xfrm>
          <a:custGeom>
            <a:rect b="b" l="l" r="r" t="t"/>
            <a:pathLst>
              <a:path extrusionOk="0" h="3686"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5042797" y="4130167"/>
            <a:ext cx="59842" cy="59810"/>
          </a:xfrm>
          <a:custGeom>
            <a:rect b="b" l="l" r="r" t="t"/>
            <a:pathLst>
              <a:path extrusionOk="0" h="3684" w="3686">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5150224" y="4130167"/>
            <a:ext cx="59810" cy="59810"/>
          </a:xfrm>
          <a:custGeom>
            <a:rect b="b" l="l" r="r" t="t"/>
            <a:pathLst>
              <a:path extrusionOk="0" h="3684" w="3684">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5257667" y="4130167"/>
            <a:ext cx="59794" cy="59810"/>
          </a:xfrm>
          <a:custGeom>
            <a:rect b="b" l="l" r="r" t="t"/>
            <a:pathLst>
              <a:path extrusionOk="0" h="3684" w="3683">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5042797" y="4239347"/>
            <a:ext cx="59842" cy="59826"/>
          </a:xfrm>
          <a:custGeom>
            <a:rect b="b" l="l" r="r" t="t"/>
            <a:pathLst>
              <a:path extrusionOk="0" h="3685" w="3686">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5150224" y="4239347"/>
            <a:ext cx="59810" cy="59826"/>
          </a:xfrm>
          <a:custGeom>
            <a:rect b="b" l="l" r="r" t="t"/>
            <a:pathLst>
              <a:path extrusionOk="0" h="3685" w="3684">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5257667" y="4239347"/>
            <a:ext cx="59794" cy="59826"/>
          </a:xfrm>
          <a:custGeom>
            <a:rect b="b" l="l" r="r" t="t"/>
            <a:pathLst>
              <a:path extrusionOk="0" h="3685" w="3683">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5042797" y="4348544"/>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5150224" y="4348544"/>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5257667" y="4348544"/>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a:off x="5042797" y="4457724"/>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5150224" y="4457724"/>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5257667" y="4457724"/>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5042797" y="4566921"/>
            <a:ext cx="59842" cy="59810"/>
          </a:xfrm>
          <a:custGeom>
            <a:rect b="b" l="l" r="r" t="t"/>
            <a:pathLst>
              <a:path extrusionOk="0" h="3684" w="3686">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5150224" y="4566921"/>
            <a:ext cx="59810" cy="59810"/>
          </a:xfrm>
          <a:custGeom>
            <a:rect b="b" l="l" r="r" t="t"/>
            <a:pathLst>
              <a:path extrusionOk="0" h="3684" w="3684">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5257667" y="4566921"/>
            <a:ext cx="59794" cy="59810"/>
          </a:xfrm>
          <a:custGeom>
            <a:rect b="b" l="l" r="r" t="t"/>
            <a:pathLst>
              <a:path extrusionOk="0" h="3684" w="3683">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5042797" y="4676101"/>
            <a:ext cx="59842" cy="59826"/>
          </a:xfrm>
          <a:custGeom>
            <a:rect b="b" l="l" r="r" t="t"/>
            <a:pathLst>
              <a:path extrusionOk="0" h="3685" w="3686">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a:off x="5150224" y="4676101"/>
            <a:ext cx="59810" cy="59826"/>
          </a:xfrm>
          <a:custGeom>
            <a:rect b="b" l="l" r="r" t="t"/>
            <a:pathLst>
              <a:path extrusionOk="0" h="3685" w="3684">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5257667" y="4676101"/>
            <a:ext cx="59794" cy="59826"/>
          </a:xfrm>
          <a:custGeom>
            <a:rect b="b" l="l" r="r" t="t"/>
            <a:pathLst>
              <a:path extrusionOk="0" h="3685" w="3683">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5042797" y="4785298"/>
            <a:ext cx="59842" cy="59810"/>
          </a:xfrm>
          <a:custGeom>
            <a:rect b="b" l="l" r="r" t="t"/>
            <a:pathLst>
              <a:path extrusionOk="0" h="3684" w="3686">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5150224" y="4785298"/>
            <a:ext cx="59810" cy="59810"/>
          </a:xfrm>
          <a:custGeom>
            <a:rect b="b" l="l" r="r" t="t"/>
            <a:pathLst>
              <a:path extrusionOk="0" h="3684" w="3684">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5257667" y="4785298"/>
            <a:ext cx="59794" cy="59810"/>
          </a:xfrm>
          <a:custGeom>
            <a:rect b="b" l="l" r="r" t="t"/>
            <a:pathLst>
              <a:path extrusionOk="0" h="3684" w="3683">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3431018" y="2988863"/>
            <a:ext cx="388390" cy="170256"/>
          </a:xfrm>
          <a:custGeom>
            <a:rect b="b" l="l" r="r" t="t"/>
            <a:pathLst>
              <a:path extrusionOk="0" h="10487" w="23923">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3449494" y="3157512"/>
            <a:ext cx="351472" cy="1806550"/>
          </a:xfrm>
          <a:custGeom>
            <a:rect b="b" l="l" r="r" t="t"/>
            <a:pathLst>
              <a:path extrusionOk="0" h="111275" w="21649">
                <a:moveTo>
                  <a:pt x="1" y="0"/>
                </a:moveTo>
                <a:lnTo>
                  <a:pt x="1" y="111274"/>
                </a:lnTo>
                <a:lnTo>
                  <a:pt x="21648" y="111274"/>
                </a:lnTo>
                <a:lnTo>
                  <a:pt x="21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3491640" y="3204691"/>
            <a:ext cx="59810" cy="59810"/>
          </a:xfrm>
          <a:custGeom>
            <a:rect b="b" l="l" r="r" t="t"/>
            <a:pathLst>
              <a:path extrusionOk="0" h="3684" w="3684">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a:off x="3599051" y="3204691"/>
            <a:ext cx="59826" cy="59810"/>
          </a:xfrm>
          <a:custGeom>
            <a:rect b="b" l="l" r="r" t="t"/>
            <a:pathLst>
              <a:path extrusionOk="0" h="3684" w="3685">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a:off x="3706478" y="3204691"/>
            <a:ext cx="59794" cy="59810"/>
          </a:xfrm>
          <a:custGeom>
            <a:rect b="b" l="l" r="r" t="t"/>
            <a:pathLst>
              <a:path extrusionOk="0" h="3684" w="3683">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a:off x="3491640" y="3308400"/>
            <a:ext cx="59810" cy="59842"/>
          </a:xfrm>
          <a:custGeom>
            <a:rect b="b" l="l" r="r" t="t"/>
            <a:pathLst>
              <a:path extrusionOk="0" h="3686" w="3684">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4"/>
          <p:cNvSpPr/>
          <p:nvPr/>
        </p:nvSpPr>
        <p:spPr>
          <a:xfrm>
            <a:off x="3599051" y="3308400"/>
            <a:ext cx="59826" cy="59842"/>
          </a:xfrm>
          <a:custGeom>
            <a:rect b="b" l="l" r="r" t="t"/>
            <a:pathLst>
              <a:path extrusionOk="0" h="3686" w="3685">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a:off x="3706478" y="3308400"/>
            <a:ext cx="59794" cy="59842"/>
          </a:xfrm>
          <a:custGeom>
            <a:rect b="b" l="l" r="r" t="t"/>
            <a:pathLst>
              <a:path extrusionOk="0" h="3686" w="3683">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a:off x="3491640" y="3412141"/>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a:off x="3599051" y="3412141"/>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4"/>
          <p:cNvSpPr/>
          <p:nvPr/>
        </p:nvSpPr>
        <p:spPr>
          <a:xfrm>
            <a:off x="3706478" y="3412141"/>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4"/>
          <p:cNvSpPr/>
          <p:nvPr/>
        </p:nvSpPr>
        <p:spPr>
          <a:xfrm>
            <a:off x="3491640" y="3515851"/>
            <a:ext cx="59810" cy="59842"/>
          </a:xfrm>
          <a:custGeom>
            <a:rect b="b" l="l" r="r" t="t"/>
            <a:pathLst>
              <a:path extrusionOk="0" h="3686" w="3684">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a:off x="3599051" y="3515851"/>
            <a:ext cx="59826" cy="59842"/>
          </a:xfrm>
          <a:custGeom>
            <a:rect b="b" l="l" r="r" t="t"/>
            <a:pathLst>
              <a:path extrusionOk="0" h="3686" w="3685">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a:off x="3706478" y="3515851"/>
            <a:ext cx="59794" cy="59842"/>
          </a:xfrm>
          <a:custGeom>
            <a:rect b="b" l="l" r="r" t="t"/>
            <a:pathLst>
              <a:path extrusionOk="0" h="3686" w="3683">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a:off x="3491640" y="3619592"/>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
          <p:cNvSpPr/>
          <p:nvPr/>
        </p:nvSpPr>
        <p:spPr>
          <a:xfrm>
            <a:off x="3599051" y="3619592"/>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4"/>
          <p:cNvSpPr/>
          <p:nvPr/>
        </p:nvSpPr>
        <p:spPr>
          <a:xfrm>
            <a:off x="3706478" y="3619592"/>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3491640" y="3723301"/>
            <a:ext cx="59810" cy="59842"/>
          </a:xfrm>
          <a:custGeom>
            <a:rect b="b" l="l" r="r" t="t"/>
            <a:pathLst>
              <a:path extrusionOk="0" h="3686" w="3684">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3599051" y="3723301"/>
            <a:ext cx="59826" cy="59842"/>
          </a:xfrm>
          <a:custGeom>
            <a:rect b="b" l="l" r="r" t="t"/>
            <a:pathLst>
              <a:path extrusionOk="0" h="3686" w="3685">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3706478" y="3723301"/>
            <a:ext cx="59794" cy="59842"/>
          </a:xfrm>
          <a:custGeom>
            <a:rect b="b" l="l" r="r" t="t"/>
            <a:pathLst>
              <a:path extrusionOk="0" h="3686" w="3683">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4"/>
          <p:cNvSpPr/>
          <p:nvPr/>
        </p:nvSpPr>
        <p:spPr>
          <a:xfrm>
            <a:off x="3491640" y="3827043"/>
            <a:ext cx="59810" cy="59842"/>
          </a:xfrm>
          <a:custGeom>
            <a:rect b="b" l="l" r="r" t="t"/>
            <a:pathLst>
              <a:path extrusionOk="0" h="3686" w="3684">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4"/>
          <p:cNvSpPr/>
          <p:nvPr/>
        </p:nvSpPr>
        <p:spPr>
          <a:xfrm>
            <a:off x="3599051" y="3827043"/>
            <a:ext cx="59826" cy="59842"/>
          </a:xfrm>
          <a:custGeom>
            <a:rect b="b" l="l" r="r" t="t"/>
            <a:pathLst>
              <a:path extrusionOk="0" h="3686" w="3685">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3706478" y="3827043"/>
            <a:ext cx="59794" cy="59842"/>
          </a:xfrm>
          <a:custGeom>
            <a:rect b="b" l="l" r="r" t="t"/>
            <a:pathLst>
              <a:path extrusionOk="0" h="3686" w="3683">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3491640" y="3930785"/>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3599051" y="3930785"/>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3706478" y="3930785"/>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3491640" y="4034494"/>
            <a:ext cx="59810" cy="59842"/>
          </a:xfrm>
          <a:custGeom>
            <a:rect b="b" l="l" r="r" t="t"/>
            <a:pathLst>
              <a:path extrusionOk="0" h="3686" w="3684">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3599051" y="4034494"/>
            <a:ext cx="59826" cy="59842"/>
          </a:xfrm>
          <a:custGeom>
            <a:rect b="b" l="l" r="r" t="t"/>
            <a:pathLst>
              <a:path extrusionOk="0" h="3686" w="3685">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3706478" y="4034494"/>
            <a:ext cx="59794" cy="59842"/>
          </a:xfrm>
          <a:custGeom>
            <a:rect b="b" l="l" r="r" t="t"/>
            <a:pathLst>
              <a:path extrusionOk="0" h="3686" w="3683">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3491640" y="4138236"/>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4"/>
          <p:cNvSpPr/>
          <p:nvPr/>
        </p:nvSpPr>
        <p:spPr>
          <a:xfrm>
            <a:off x="3599051" y="4138236"/>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4"/>
          <p:cNvSpPr/>
          <p:nvPr/>
        </p:nvSpPr>
        <p:spPr>
          <a:xfrm>
            <a:off x="3706478" y="4138236"/>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3491640" y="4241945"/>
            <a:ext cx="59810" cy="59842"/>
          </a:xfrm>
          <a:custGeom>
            <a:rect b="b" l="l" r="r" t="t"/>
            <a:pathLst>
              <a:path extrusionOk="0" h="3686" w="3684">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3599051" y="4241945"/>
            <a:ext cx="59826" cy="59842"/>
          </a:xfrm>
          <a:custGeom>
            <a:rect b="b" l="l" r="r" t="t"/>
            <a:pathLst>
              <a:path extrusionOk="0" h="3686" w="3685">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4"/>
          <p:cNvSpPr/>
          <p:nvPr/>
        </p:nvSpPr>
        <p:spPr>
          <a:xfrm>
            <a:off x="3706478" y="4241945"/>
            <a:ext cx="59794" cy="59842"/>
          </a:xfrm>
          <a:custGeom>
            <a:rect b="b" l="l" r="r" t="t"/>
            <a:pathLst>
              <a:path extrusionOk="0" h="3686" w="3683">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4"/>
          <p:cNvSpPr/>
          <p:nvPr/>
        </p:nvSpPr>
        <p:spPr>
          <a:xfrm>
            <a:off x="3491640" y="4345686"/>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3599051" y="4345686"/>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3706478" y="4345686"/>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3491640" y="4449396"/>
            <a:ext cx="59810" cy="59842"/>
          </a:xfrm>
          <a:custGeom>
            <a:rect b="b" l="l" r="r" t="t"/>
            <a:pathLst>
              <a:path extrusionOk="0" h="3686" w="3684">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3599051" y="4449396"/>
            <a:ext cx="59826" cy="59842"/>
          </a:xfrm>
          <a:custGeom>
            <a:rect b="b" l="l" r="r" t="t"/>
            <a:pathLst>
              <a:path extrusionOk="0" h="3686" w="3685">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3706478" y="4449396"/>
            <a:ext cx="59794" cy="59842"/>
          </a:xfrm>
          <a:custGeom>
            <a:rect b="b" l="l" r="r" t="t"/>
            <a:pathLst>
              <a:path extrusionOk="0" h="3686" w="3683">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3491640" y="4553137"/>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3599051" y="4553137"/>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3706478" y="4553137"/>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3491640" y="4656879"/>
            <a:ext cx="59810" cy="59810"/>
          </a:xfrm>
          <a:custGeom>
            <a:rect b="b" l="l" r="r" t="t"/>
            <a:pathLst>
              <a:path extrusionOk="0" h="3684" w="3684">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3599051" y="4656879"/>
            <a:ext cx="59826" cy="59810"/>
          </a:xfrm>
          <a:custGeom>
            <a:rect b="b" l="l" r="r" t="t"/>
            <a:pathLst>
              <a:path extrusionOk="0" h="3684" w="3685">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3706478" y="4656879"/>
            <a:ext cx="59794" cy="59810"/>
          </a:xfrm>
          <a:custGeom>
            <a:rect b="b" l="l" r="r" t="t"/>
            <a:pathLst>
              <a:path extrusionOk="0" h="3684" w="3683">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3491640" y="4760588"/>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3599051" y="4760588"/>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3706478" y="4760588"/>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3491640" y="4864330"/>
            <a:ext cx="59810" cy="59810"/>
          </a:xfrm>
          <a:custGeom>
            <a:rect b="b" l="l" r="r" t="t"/>
            <a:pathLst>
              <a:path extrusionOk="0" h="3684" w="3684">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3599051" y="4864330"/>
            <a:ext cx="59826" cy="59810"/>
          </a:xfrm>
          <a:custGeom>
            <a:rect b="b" l="l" r="r" t="t"/>
            <a:pathLst>
              <a:path extrusionOk="0" h="3684" w="3685">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3706478" y="4864330"/>
            <a:ext cx="59794" cy="59810"/>
          </a:xfrm>
          <a:custGeom>
            <a:rect b="b" l="l" r="r" t="t"/>
            <a:pathLst>
              <a:path extrusionOk="0" h="3684" w="3683">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3487890" y="3044078"/>
            <a:ext cx="59810" cy="59826"/>
          </a:xfrm>
          <a:custGeom>
            <a:rect b="b" l="l" r="r" t="t"/>
            <a:pathLst>
              <a:path extrusionOk="0" h="3685" w="3684">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3595333" y="3044078"/>
            <a:ext cx="59794" cy="59826"/>
          </a:xfrm>
          <a:custGeom>
            <a:rect b="b" l="l" r="r" t="t"/>
            <a:pathLst>
              <a:path extrusionOk="0" h="3685" w="3683">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3702727" y="3044078"/>
            <a:ext cx="59826" cy="59826"/>
          </a:xfrm>
          <a:custGeom>
            <a:rect b="b" l="l" r="r" t="t"/>
            <a:pathLst>
              <a:path extrusionOk="0" h="3685" w="3685">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3928426" y="5052201"/>
            <a:ext cx="549539" cy="24661"/>
          </a:xfrm>
          <a:custGeom>
            <a:rect b="b" l="l" r="r" t="t"/>
            <a:pathLst>
              <a:path extrusionOk="0" h="1519" w="33849">
                <a:moveTo>
                  <a:pt x="0" y="0"/>
                </a:moveTo>
                <a:lnTo>
                  <a:pt x="0" y="1518"/>
                </a:lnTo>
                <a:lnTo>
                  <a:pt x="33848" y="1518"/>
                </a:lnTo>
                <a:lnTo>
                  <a:pt x="33848"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2940251" y="5019423"/>
            <a:ext cx="549555" cy="24661"/>
          </a:xfrm>
          <a:custGeom>
            <a:rect b="b" l="l" r="r" t="t"/>
            <a:pathLst>
              <a:path extrusionOk="0" h="1519" w="33850">
                <a:moveTo>
                  <a:pt x="1" y="1"/>
                </a:moveTo>
                <a:lnTo>
                  <a:pt x="1" y="1519"/>
                </a:lnTo>
                <a:lnTo>
                  <a:pt x="33849" y="1519"/>
                </a:lnTo>
                <a:lnTo>
                  <a:pt x="33849" y="1"/>
                </a:ln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4416045" y="4460435"/>
            <a:ext cx="530316" cy="616427"/>
          </a:xfrm>
          <a:custGeom>
            <a:rect b="b" l="l" r="r" t="t"/>
            <a:pathLst>
              <a:path extrusionOk="0" h="37969" w="32665">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4416045" y="5044766"/>
            <a:ext cx="530316" cy="32097"/>
          </a:xfrm>
          <a:custGeom>
            <a:rect b="b" l="l" r="r" t="t"/>
            <a:pathLst>
              <a:path extrusionOk="0" h="1977" w="32665">
                <a:moveTo>
                  <a:pt x="0" y="0"/>
                </a:moveTo>
                <a:lnTo>
                  <a:pt x="0" y="1976"/>
                </a:lnTo>
                <a:lnTo>
                  <a:pt x="32665" y="1976"/>
                </a:lnTo>
                <a:lnTo>
                  <a:pt x="32665"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4603510" y="4812118"/>
            <a:ext cx="155401" cy="264744"/>
          </a:xfrm>
          <a:custGeom>
            <a:rect b="b" l="l" r="r" t="t"/>
            <a:pathLst>
              <a:path extrusionOk="0" h="16307" w="9572">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4346835" y="4446636"/>
            <a:ext cx="665180" cy="269501"/>
          </a:xfrm>
          <a:custGeom>
            <a:rect b="b" l="l" r="r" t="t"/>
            <a:pathLst>
              <a:path extrusionOk="0" h="16600" w="40972">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632668" y="4616535"/>
            <a:ext cx="93530" cy="89974"/>
          </a:xfrm>
          <a:custGeom>
            <a:rect b="b" l="l" r="r" t="t"/>
            <a:pathLst>
              <a:path extrusionOk="0" h="5542" w="5761">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4521523" y="4877659"/>
            <a:ext cx="68983" cy="130432"/>
          </a:xfrm>
          <a:custGeom>
            <a:rect b="b" l="l" r="r" t="t"/>
            <a:pathLst>
              <a:path extrusionOk="0" h="8034" w="4249">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4551672" y="4827817"/>
            <a:ext cx="8669" cy="205633"/>
          </a:xfrm>
          <a:custGeom>
            <a:rect b="b" l="l" r="r" t="t"/>
            <a:pathLst>
              <a:path extrusionOk="0" h="12666" w="534">
                <a:moveTo>
                  <a:pt x="0" y="0"/>
                </a:moveTo>
                <a:lnTo>
                  <a:pt x="0" y="12666"/>
                </a:lnTo>
                <a:lnTo>
                  <a:pt x="534" y="12666"/>
                </a:lnTo>
                <a:lnTo>
                  <a:pt x="534"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4521523" y="4906248"/>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a:off x="4521523" y="4939644"/>
            <a:ext cx="68983" cy="6478"/>
          </a:xfrm>
          <a:custGeom>
            <a:rect b="b" l="l" r="r" t="t"/>
            <a:pathLst>
              <a:path extrusionOk="0" h="399" w="4249">
                <a:moveTo>
                  <a:pt x="1" y="1"/>
                </a:moveTo>
                <a:lnTo>
                  <a:pt x="1" y="399"/>
                </a:lnTo>
                <a:lnTo>
                  <a:pt x="4249" y="399"/>
                </a:lnTo>
                <a:lnTo>
                  <a:pt x="424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4521523" y="4973023"/>
            <a:ext cx="68983" cy="6494"/>
          </a:xfrm>
          <a:custGeom>
            <a:rect b="b" l="l" r="r" t="t"/>
            <a:pathLst>
              <a:path extrusionOk="0" h="400" w="4249">
                <a:moveTo>
                  <a:pt x="1" y="0"/>
                </a:moveTo>
                <a:lnTo>
                  <a:pt x="1" y="400"/>
                </a:lnTo>
                <a:lnTo>
                  <a:pt x="4249" y="400"/>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a:off x="4521523" y="5006451"/>
            <a:ext cx="68983" cy="6478"/>
          </a:xfrm>
          <a:custGeom>
            <a:rect b="b" l="l" r="r" t="t"/>
            <a:pathLst>
              <a:path extrusionOk="0" h="399" w="4249">
                <a:moveTo>
                  <a:pt x="1" y="0"/>
                </a:moveTo>
                <a:lnTo>
                  <a:pt x="1" y="398"/>
                </a:lnTo>
                <a:lnTo>
                  <a:pt x="4249" y="398"/>
                </a:lnTo>
                <a:lnTo>
                  <a:pt x="4249"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a:off x="4767500" y="4877659"/>
            <a:ext cx="68983" cy="130432"/>
          </a:xfrm>
          <a:custGeom>
            <a:rect b="b" l="l" r="r" t="t"/>
            <a:pathLst>
              <a:path extrusionOk="0" h="8034" w="4249">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4"/>
          <p:cNvSpPr/>
          <p:nvPr/>
        </p:nvSpPr>
        <p:spPr>
          <a:xfrm>
            <a:off x="4797632" y="4822346"/>
            <a:ext cx="8686" cy="205649"/>
          </a:xfrm>
          <a:custGeom>
            <a:rect b="b" l="l" r="r" t="t"/>
            <a:pathLst>
              <a:path extrusionOk="0" h="12667" w="535">
                <a:moveTo>
                  <a:pt x="1" y="1"/>
                </a:moveTo>
                <a:lnTo>
                  <a:pt x="1" y="12666"/>
                </a:lnTo>
                <a:lnTo>
                  <a:pt x="534" y="12666"/>
                </a:lnTo>
                <a:lnTo>
                  <a:pt x="534"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a:off x="4767500" y="4906248"/>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a:off x="4767500" y="4939644"/>
            <a:ext cx="68950" cy="6478"/>
          </a:xfrm>
          <a:custGeom>
            <a:rect b="b" l="l" r="r" t="t"/>
            <a:pathLst>
              <a:path extrusionOk="0" h="399" w="4247">
                <a:moveTo>
                  <a:pt x="0" y="1"/>
                </a:moveTo>
                <a:lnTo>
                  <a:pt x="0" y="399"/>
                </a:lnTo>
                <a:lnTo>
                  <a:pt x="4247" y="399"/>
                </a:lnTo>
                <a:lnTo>
                  <a:pt x="4247"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a:off x="4767500" y="4973023"/>
            <a:ext cx="68950" cy="6494"/>
          </a:xfrm>
          <a:custGeom>
            <a:rect b="b" l="l" r="r" t="t"/>
            <a:pathLst>
              <a:path extrusionOk="0" h="400" w="4247">
                <a:moveTo>
                  <a:pt x="0" y="0"/>
                </a:moveTo>
                <a:lnTo>
                  <a:pt x="0" y="400"/>
                </a:lnTo>
                <a:lnTo>
                  <a:pt x="4247" y="400"/>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4"/>
          <p:cNvSpPr/>
          <p:nvPr/>
        </p:nvSpPr>
        <p:spPr>
          <a:xfrm>
            <a:off x="4767500" y="5006451"/>
            <a:ext cx="68950" cy="6478"/>
          </a:xfrm>
          <a:custGeom>
            <a:rect b="b" l="l" r="r" t="t"/>
            <a:pathLst>
              <a:path extrusionOk="0" h="399" w="4247">
                <a:moveTo>
                  <a:pt x="0" y="0"/>
                </a:moveTo>
                <a:lnTo>
                  <a:pt x="0" y="398"/>
                </a:lnTo>
                <a:lnTo>
                  <a:pt x="4247" y="398"/>
                </a:lnTo>
                <a:lnTo>
                  <a:pt x="4247"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4"/>
          <p:cNvSpPr/>
          <p:nvPr/>
        </p:nvSpPr>
        <p:spPr>
          <a:xfrm>
            <a:off x="5292751" y="5037898"/>
            <a:ext cx="919485" cy="39240"/>
          </a:xfrm>
          <a:custGeom>
            <a:rect b="b" l="l" r="r" t="t"/>
            <a:pathLst>
              <a:path extrusionOk="0" h="2417" w="56636">
                <a:moveTo>
                  <a:pt x="0" y="0"/>
                </a:moveTo>
                <a:lnTo>
                  <a:pt x="0" y="2417"/>
                </a:lnTo>
                <a:lnTo>
                  <a:pt x="56636" y="2417"/>
                </a:lnTo>
                <a:lnTo>
                  <a:pt x="56636" y="0"/>
                </a:lnTo>
                <a:close/>
              </a:path>
            </a:pathLst>
          </a:custGeom>
          <a:solidFill>
            <a:srgbClr val="E2A3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4"/>
          <p:cNvSpPr/>
          <p:nvPr/>
        </p:nvSpPr>
        <p:spPr>
          <a:xfrm>
            <a:off x="5110594" y="4441392"/>
            <a:ext cx="439546" cy="635746"/>
          </a:xfrm>
          <a:custGeom>
            <a:rect b="b" l="l" r="r" t="t"/>
            <a:pathLst>
              <a:path extrusionOk="0" h="39159" w="27074">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a:off x="5110594" y="5044067"/>
            <a:ext cx="439546" cy="33071"/>
          </a:xfrm>
          <a:custGeom>
            <a:rect b="b" l="l" r="r" t="t"/>
            <a:pathLst>
              <a:path extrusionOk="0" h="2037" w="27074">
                <a:moveTo>
                  <a:pt x="1" y="1"/>
                </a:moveTo>
                <a:lnTo>
                  <a:pt x="1" y="2037"/>
                </a:lnTo>
                <a:lnTo>
                  <a:pt x="27073" y="2037"/>
                </a:lnTo>
                <a:lnTo>
                  <a:pt x="27073"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a:off x="5250231" y="4804114"/>
            <a:ext cx="160288" cy="273024"/>
          </a:xfrm>
          <a:custGeom>
            <a:rect b="b" l="l" r="r" t="t"/>
            <a:pathLst>
              <a:path extrusionOk="0" h="16817" w="9873">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4"/>
          <p:cNvSpPr/>
          <p:nvPr/>
        </p:nvSpPr>
        <p:spPr>
          <a:xfrm>
            <a:off x="5039939" y="4430255"/>
            <a:ext cx="576602" cy="274274"/>
          </a:xfrm>
          <a:custGeom>
            <a:rect b="b" l="l" r="r" t="t"/>
            <a:pathLst>
              <a:path extrusionOk="0" h="16894" w="35516">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4"/>
          <p:cNvSpPr/>
          <p:nvPr/>
        </p:nvSpPr>
        <p:spPr>
          <a:xfrm>
            <a:off x="2608618" y="4982456"/>
            <a:ext cx="4285602" cy="279729"/>
          </a:xfrm>
          <a:custGeom>
            <a:rect b="b" l="l" r="r" t="t"/>
            <a:pathLst>
              <a:path extrusionOk="0" h="17230" w="263973">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p:nvPr/>
        </p:nvSpPr>
        <p:spPr>
          <a:xfrm>
            <a:off x="2249581" y="4283555"/>
            <a:ext cx="499113" cy="646234"/>
          </a:xfrm>
          <a:custGeom>
            <a:rect b="b" l="l" r="r" t="t"/>
            <a:pathLst>
              <a:path extrusionOk="0" h="39805" w="30743">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4"/>
          <p:cNvSpPr/>
          <p:nvPr/>
        </p:nvSpPr>
        <p:spPr>
          <a:xfrm>
            <a:off x="2403684" y="4532129"/>
            <a:ext cx="199690" cy="609640"/>
          </a:xfrm>
          <a:custGeom>
            <a:rect b="b" l="l" r="r" t="t"/>
            <a:pathLst>
              <a:path extrusionOk="0" h="37551" w="1230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4"/>
          <p:cNvSpPr/>
          <p:nvPr/>
        </p:nvSpPr>
        <p:spPr>
          <a:xfrm>
            <a:off x="2549052" y="3946062"/>
            <a:ext cx="603098" cy="781033"/>
          </a:xfrm>
          <a:custGeom>
            <a:rect b="b" l="l" r="r" t="t"/>
            <a:pathLst>
              <a:path extrusionOk="0" h="48108" w="37148">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p:nvPr/>
        </p:nvSpPr>
        <p:spPr>
          <a:xfrm>
            <a:off x="2730770" y="4244835"/>
            <a:ext cx="235667" cy="896935"/>
          </a:xfrm>
          <a:custGeom>
            <a:rect b="b" l="l" r="r" t="t"/>
            <a:pathLst>
              <a:path extrusionOk="0" h="55247" w="14516">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4"/>
          <p:cNvSpPr/>
          <p:nvPr/>
        </p:nvSpPr>
        <p:spPr>
          <a:xfrm>
            <a:off x="2723254" y="5155943"/>
            <a:ext cx="3958044" cy="212467"/>
          </a:xfrm>
          <a:custGeom>
            <a:rect b="b" l="l" r="r" t="t"/>
            <a:pathLst>
              <a:path extrusionOk="0" h="13087" w="243797">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4"/>
          <p:cNvSpPr/>
          <p:nvPr/>
        </p:nvSpPr>
        <p:spPr>
          <a:xfrm>
            <a:off x="3252515" y="4475842"/>
            <a:ext cx="393618" cy="509665"/>
          </a:xfrm>
          <a:custGeom>
            <a:rect b="b" l="l" r="r" t="t"/>
            <a:pathLst>
              <a:path extrusionOk="0" h="31393" w="24245">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4"/>
          <p:cNvSpPr/>
          <p:nvPr/>
        </p:nvSpPr>
        <p:spPr>
          <a:xfrm>
            <a:off x="3374001" y="4672059"/>
            <a:ext cx="157885" cy="480832"/>
          </a:xfrm>
          <a:custGeom>
            <a:rect b="b" l="l" r="r" t="t"/>
            <a:pathLst>
              <a:path extrusionOk="0" h="29617" w="9725">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4"/>
          <p:cNvSpPr/>
          <p:nvPr/>
        </p:nvSpPr>
        <p:spPr>
          <a:xfrm>
            <a:off x="4918015" y="4500341"/>
            <a:ext cx="376084" cy="486969"/>
          </a:xfrm>
          <a:custGeom>
            <a:rect b="b" l="l" r="r" t="t"/>
            <a:pathLst>
              <a:path extrusionOk="0" h="29995" w="23165">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4"/>
          <p:cNvSpPr/>
          <p:nvPr/>
        </p:nvSpPr>
        <p:spPr>
          <a:xfrm>
            <a:off x="5027097" y="4687482"/>
            <a:ext cx="150888" cy="459743"/>
          </a:xfrm>
          <a:custGeom>
            <a:rect b="b" l="l" r="r" t="t"/>
            <a:pathLst>
              <a:path extrusionOk="0" h="28318" w="9294">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4"/>
          <p:cNvSpPr/>
          <p:nvPr/>
        </p:nvSpPr>
        <p:spPr>
          <a:xfrm>
            <a:off x="4684653" y="4697905"/>
            <a:ext cx="261237" cy="338208"/>
          </a:xfrm>
          <a:custGeom>
            <a:rect b="b" l="l" r="r" t="t"/>
            <a:pathLst>
              <a:path extrusionOk="0" h="20832" w="16091">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4765324" y="4827980"/>
            <a:ext cx="104732" cy="319050"/>
          </a:xfrm>
          <a:custGeom>
            <a:rect b="b" l="l" r="r" t="t"/>
            <a:pathLst>
              <a:path extrusionOk="0" h="19652" w="6451">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4"/>
          <p:cNvSpPr/>
          <p:nvPr/>
        </p:nvSpPr>
        <p:spPr>
          <a:xfrm>
            <a:off x="3468960" y="4579730"/>
            <a:ext cx="333240" cy="431429"/>
          </a:xfrm>
          <a:custGeom>
            <a:rect b="b" l="l" r="r" t="t"/>
            <a:pathLst>
              <a:path extrusionOk="0" h="26574" w="20526">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
          <p:cNvSpPr/>
          <p:nvPr/>
        </p:nvSpPr>
        <p:spPr>
          <a:xfrm>
            <a:off x="3571857" y="4745701"/>
            <a:ext cx="133598" cy="406995"/>
          </a:xfrm>
          <a:custGeom>
            <a:rect b="b" l="l" r="r" t="t"/>
            <a:pathLst>
              <a:path extrusionOk="0" h="25069" w="8229">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5753298" y="4441268"/>
            <a:ext cx="394397" cy="510639"/>
          </a:xfrm>
          <a:custGeom>
            <a:rect b="b" l="l" r="r" t="t"/>
            <a:pathLst>
              <a:path extrusionOk="0" h="31453" w="24293">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5867113" y="4667545"/>
            <a:ext cx="158129" cy="481741"/>
          </a:xfrm>
          <a:custGeom>
            <a:rect b="b" l="l" r="r" t="t"/>
            <a:pathLst>
              <a:path extrusionOk="0" h="29673" w="974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a:off x="6030372" y="4204458"/>
            <a:ext cx="476530" cy="617157"/>
          </a:xfrm>
          <a:custGeom>
            <a:rect b="b" l="l" r="r" t="t"/>
            <a:pathLst>
              <a:path extrusionOk="0" h="38014" w="29352">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6174019" y="4440564"/>
            <a:ext cx="186134" cy="708723"/>
          </a:xfrm>
          <a:custGeom>
            <a:rect b="b" l="l" r="r" t="t"/>
            <a:pathLst>
              <a:path extrusionOk="0" h="43654" w="11465">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5257667" y="3584249"/>
            <a:ext cx="59794" cy="59810"/>
          </a:xfrm>
          <a:custGeom>
            <a:rect b="b" l="l" r="r" t="t"/>
            <a:pathLst>
              <a:path extrusionOk="0" h="3684" w="3683">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4"/>
          <p:cNvSpPr/>
          <p:nvPr/>
        </p:nvSpPr>
        <p:spPr>
          <a:xfrm>
            <a:off x="5150224" y="3475052"/>
            <a:ext cx="59810" cy="59826"/>
          </a:xfrm>
          <a:custGeom>
            <a:rect b="b" l="l" r="r" t="t"/>
            <a:pathLst>
              <a:path extrusionOk="0" h="3685" w="3684">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5257667" y="3475052"/>
            <a:ext cx="59794" cy="59826"/>
          </a:xfrm>
          <a:custGeom>
            <a:rect b="b" l="l" r="r" t="t"/>
            <a:pathLst>
              <a:path extrusionOk="0" h="3685" w="3683">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4"/>
          <p:cNvSpPr/>
          <p:nvPr/>
        </p:nvSpPr>
        <p:spPr>
          <a:xfrm>
            <a:off x="5042797" y="3475052"/>
            <a:ext cx="59842" cy="59826"/>
          </a:xfrm>
          <a:custGeom>
            <a:rect b="b" l="l" r="r" t="t"/>
            <a:pathLst>
              <a:path extrusionOk="0" h="3685" w="3686">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4"/>
          <p:cNvSpPr/>
          <p:nvPr/>
        </p:nvSpPr>
        <p:spPr>
          <a:xfrm>
            <a:off x="5042797" y="3584249"/>
            <a:ext cx="59842" cy="59810"/>
          </a:xfrm>
          <a:custGeom>
            <a:rect b="b" l="l" r="r" t="t"/>
            <a:pathLst>
              <a:path extrusionOk="0" h="3684" w="3686">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4"/>
          <p:cNvSpPr/>
          <p:nvPr/>
        </p:nvSpPr>
        <p:spPr>
          <a:xfrm>
            <a:off x="5042797" y="3693429"/>
            <a:ext cx="59842" cy="59794"/>
          </a:xfrm>
          <a:custGeom>
            <a:rect b="b" l="l" r="r" t="t"/>
            <a:pathLst>
              <a:path extrusionOk="0" h="3683" w="3686">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5150224" y="3693429"/>
            <a:ext cx="59810" cy="59794"/>
          </a:xfrm>
          <a:custGeom>
            <a:rect b="b" l="l" r="r" t="t"/>
            <a:pathLst>
              <a:path extrusionOk="0" h="3683" w="3684">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5150224" y="3802593"/>
            <a:ext cx="59810" cy="59842"/>
          </a:xfrm>
          <a:custGeom>
            <a:rect b="b" l="l" r="r" t="t"/>
            <a:pathLst>
              <a:path extrusionOk="0" h="3686" w="3684">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4" name="Google Shape;424;p14"/>
          <p:cNvPicPr preferRelativeResize="0"/>
          <p:nvPr/>
        </p:nvPicPr>
        <p:blipFill>
          <a:blip r:embed="rId3">
            <a:alphaModFix/>
          </a:blip>
          <a:stretch>
            <a:fillRect/>
          </a:stretch>
        </p:blipFill>
        <p:spPr>
          <a:xfrm>
            <a:off x="461700" y="1628625"/>
            <a:ext cx="261251" cy="261251"/>
          </a:xfrm>
          <a:prstGeom prst="rect">
            <a:avLst/>
          </a:prstGeom>
          <a:noFill/>
          <a:ln>
            <a:noFill/>
          </a:ln>
        </p:spPr>
      </p:pic>
      <p:pic>
        <p:nvPicPr>
          <p:cNvPr id="425" name="Google Shape;425;p14"/>
          <p:cNvPicPr preferRelativeResize="0"/>
          <p:nvPr/>
        </p:nvPicPr>
        <p:blipFill>
          <a:blip r:embed="rId3">
            <a:alphaModFix/>
          </a:blip>
          <a:stretch>
            <a:fillRect/>
          </a:stretch>
        </p:blipFill>
        <p:spPr>
          <a:xfrm>
            <a:off x="461700" y="2078575"/>
            <a:ext cx="261251" cy="261251"/>
          </a:xfrm>
          <a:prstGeom prst="rect">
            <a:avLst/>
          </a:prstGeom>
          <a:noFill/>
          <a:ln>
            <a:noFill/>
          </a:ln>
        </p:spPr>
      </p:pic>
      <p:sp>
        <p:nvSpPr>
          <p:cNvPr id="426" name="Google Shape;426;p14"/>
          <p:cNvSpPr/>
          <p:nvPr/>
        </p:nvSpPr>
        <p:spPr>
          <a:xfrm>
            <a:off x="3752425" y="1804275"/>
            <a:ext cx="1840500" cy="205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6681300" y="1421975"/>
            <a:ext cx="2144700" cy="233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434343"/>
                </a:solidFill>
                <a:latin typeface="Georgia"/>
                <a:ea typeface="Georgia"/>
                <a:cs typeface="Georgia"/>
                <a:sym typeface="Georgia"/>
              </a:rPr>
              <a:t> </a:t>
            </a:r>
            <a:r>
              <a:rPr lang="en" sz="1100">
                <a:solidFill>
                  <a:srgbClr val="434343"/>
                </a:solidFill>
                <a:latin typeface="Georgia"/>
                <a:ea typeface="Georgia"/>
                <a:cs typeface="Georgia"/>
                <a:sym typeface="Georgia"/>
              </a:rPr>
              <a:t>San Diego house price increases 25% in a year and become one of hottest nationwide real estate market.</a:t>
            </a:r>
            <a:endParaRPr sz="1100">
              <a:solidFill>
                <a:srgbClr val="434343"/>
              </a:solidFill>
              <a:latin typeface="Georgia"/>
              <a:ea typeface="Georgia"/>
              <a:cs typeface="Georgia"/>
              <a:sym typeface="Georgia"/>
            </a:endParaRPr>
          </a:p>
        </p:txBody>
      </p:sp>
      <p:grpSp>
        <p:nvGrpSpPr>
          <p:cNvPr id="428" name="Google Shape;428;p14"/>
          <p:cNvGrpSpPr/>
          <p:nvPr/>
        </p:nvGrpSpPr>
        <p:grpSpPr>
          <a:xfrm>
            <a:off x="5792825" y="1421987"/>
            <a:ext cx="951613" cy="793515"/>
            <a:chOff x="669200" y="238125"/>
            <a:chExt cx="6281275" cy="5237725"/>
          </a:xfrm>
        </p:grpSpPr>
        <p:sp>
          <p:nvSpPr>
            <p:cNvPr id="429" name="Google Shape;429;p14"/>
            <p:cNvSpPr/>
            <p:nvPr/>
          </p:nvSpPr>
          <p:spPr>
            <a:xfrm>
              <a:off x="669200" y="266075"/>
              <a:ext cx="6281275" cy="4885500"/>
            </a:xfrm>
            <a:custGeom>
              <a:rect b="b" l="l" r="r" t="t"/>
              <a:pathLst>
                <a:path extrusionOk="0" h="195420" w="251251">
                  <a:moveTo>
                    <a:pt x="125626" y="1"/>
                  </a:moveTo>
                  <a:cubicBezTo>
                    <a:pt x="56245" y="1"/>
                    <a:pt x="0" y="56244"/>
                    <a:pt x="0" y="125627"/>
                  </a:cubicBezTo>
                  <a:cubicBezTo>
                    <a:pt x="0" y="151453"/>
                    <a:pt x="7797" y="175456"/>
                    <a:pt x="21160" y="195419"/>
                  </a:cubicBezTo>
                  <a:lnTo>
                    <a:pt x="230091" y="195419"/>
                  </a:lnTo>
                  <a:cubicBezTo>
                    <a:pt x="243454" y="175456"/>
                    <a:pt x="251251" y="151453"/>
                    <a:pt x="251251" y="125627"/>
                  </a:cubicBezTo>
                  <a:cubicBezTo>
                    <a:pt x="251251" y="56244"/>
                    <a:pt x="195007" y="1"/>
                    <a:pt x="1256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a:off x="2400125" y="2357400"/>
              <a:ext cx="307225" cy="307225"/>
            </a:xfrm>
            <a:custGeom>
              <a:rect b="b" l="l" r="r" t="t"/>
              <a:pathLst>
                <a:path extrusionOk="0" h="12289" w="12289">
                  <a:moveTo>
                    <a:pt x="6144" y="1"/>
                  </a:moveTo>
                  <a:cubicBezTo>
                    <a:pt x="4514" y="1"/>
                    <a:pt x="2952" y="648"/>
                    <a:pt x="1800" y="1799"/>
                  </a:cubicBezTo>
                  <a:cubicBezTo>
                    <a:pt x="648" y="2953"/>
                    <a:pt x="1" y="4514"/>
                    <a:pt x="1" y="6144"/>
                  </a:cubicBezTo>
                  <a:cubicBezTo>
                    <a:pt x="1" y="7773"/>
                    <a:pt x="648" y="9336"/>
                    <a:pt x="1800" y="10488"/>
                  </a:cubicBezTo>
                  <a:cubicBezTo>
                    <a:pt x="2952" y="11642"/>
                    <a:pt x="4514" y="12288"/>
                    <a:pt x="6144" y="12288"/>
                  </a:cubicBezTo>
                  <a:cubicBezTo>
                    <a:pt x="7773" y="12288"/>
                    <a:pt x="9336" y="11642"/>
                    <a:pt x="10488" y="10488"/>
                  </a:cubicBezTo>
                  <a:cubicBezTo>
                    <a:pt x="11640" y="9336"/>
                    <a:pt x="12289" y="7773"/>
                    <a:pt x="12289" y="6144"/>
                  </a:cubicBezTo>
                  <a:cubicBezTo>
                    <a:pt x="12289" y="4514"/>
                    <a:pt x="11640" y="2953"/>
                    <a:pt x="10488" y="1799"/>
                  </a:cubicBezTo>
                  <a:cubicBezTo>
                    <a:pt x="9336" y="648"/>
                    <a:pt x="7773" y="1"/>
                    <a:pt x="6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2614300" y="1304850"/>
              <a:ext cx="637575" cy="637575"/>
            </a:xfrm>
            <a:custGeom>
              <a:rect b="b" l="l" r="r" t="t"/>
              <a:pathLst>
                <a:path extrusionOk="0" h="25503" w="25503">
                  <a:moveTo>
                    <a:pt x="12752" y="0"/>
                  </a:moveTo>
                  <a:cubicBezTo>
                    <a:pt x="9370" y="0"/>
                    <a:pt x="6127" y="1343"/>
                    <a:pt x="3735" y="3734"/>
                  </a:cubicBezTo>
                  <a:cubicBezTo>
                    <a:pt x="1344" y="6126"/>
                    <a:pt x="1" y="9369"/>
                    <a:pt x="1" y="12751"/>
                  </a:cubicBezTo>
                  <a:cubicBezTo>
                    <a:pt x="1" y="16133"/>
                    <a:pt x="1344" y="19376"/>
                    <a:pt x="3735" y="21767"/>
                  </a:cubicBezTo>
                  <a:cubicBezTo>
                    <a:pt x="6127" y="24158"/>
                    <a:pt x="9370" y="25502"/>
                    <a:pt x="12752" y="25502"/>
                  </a:cubicBezTo>
                  <a:cubicBezTo>
                    <a:pt x="16134" y="25502"/>
                    <a:pt x="19377" y="24158"/>
                    <a:pt x="21768" y="21767"/>
                  </a:cubicBezTo>
                  <a:cubicBezTo>
                    <a:pt x="24158" y="19376"/>
                    <a:pt x="25503" y="16133"/>
                    <a:pt x="25503" y="12751"/>
                  </a:cubicBezTo>
                  <a:cubicBezTo>
                    <a:pt x="25503" y="9369"/>
                    <a:pt x="24158" y="6126"/>
                    <a:pt x="21768" y="3734"/>
                  </a:cubicBezTo>
                  <a:cubicBezTo>
                    <a:pt x="19377" y="1343"/>
                    <a:pt x="16134" y="0"/>
                    <a:pt x="127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2293125" y="238125"/>
              <a:ext cx="907550" cy="907550"/>
            </a:xfrm>
            <a:custGeom>
              <a:rect b="b" l="l" r="r" t="t"/>
              <a:pathLst>
                <a:path extrusionOk="0" h="36302" w="36302">
                  <a:moveTo>
                    <a:pt x="18150" y="0"/>
                  </a:moveTo>
                  <a:cubicBezTo>
                    <a:pt x="13337" y="0"/>
                    <a:pt x="8721" y="1912"/>
                    <a:pt x="5315" y="5317"/>
                  </a:cubicBezTo>
                  <a:cubicBezTo>
                    <a:pt x="1912" y="8721"/>
                    <a:pt x="0" y="13337"/>
                    <a:pt x="0" y="18152"/>
                  </a:cubicBezTo>
                  <a:cubicBezTo>
                    <a:pt x="0" y="22965"/>
                    <a:pt x="1912" y="27581"/>
                    <a:pt x="5315" y="30985"/>
                  </a:cubicBezTo>
                  <a:cubicBezTo>
                    <a:pt x="8721" y="34390"/>
                    <a:pt x="13337" y="36302"/>
                    <a:pt x="18150" y="36302"/>
                  </a:cubicBezTo>
                  <a:cubicBezTo>
                    <a:pt x="22965" y="36302"/>
                    <a:pt x="27581" y="34390"/>
                    <a:pt x="30985" y="30985"/>
                  </a:cubicBezTo>
                  <a:cubicBezTo>
                    <a:pt x="34389" y="27581"/>
                    <a:pt x="36302" y="22965"/>
                    <a:pt x="36302" y="18152"/>
                  </a:cubicBezTo>
                  <a:cubicBezTo>
                    <a:pt x="36302" y="13337"/>
                    <a:pt x="34389" y="8721"/>
                    <a:pt x="30985" y="5317"/>
                  </a:cubicBezTo>
                  <a:cubicBezTo>
                    <a:pt x="27581" y="1912"/>
                    <a:pt x="22965" y="0"/>
                    <a:pt x="18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4"/>
            <p:cNvSpPr/>
            <p:nvPr/>
          </p:nvSpPr>
          <p:spPr>
            <a:xfrm>
              <a:off x="1929775" y="1106050"/>
              <a:ext cx="642875" cy="592200"/>
            </a:xfrm>
            <a:custGeom>
              <a:rect b="b" l="l" r="r" t="t"/>
              <a:pathLst>
                <a:path extrusionOk="0" h="23688" w="25715">
                  <a:moveTo>
                    <a:pt x="12857" y="0"/>
                  </a:moveTo>
                  <a:cubicBezTo>
                    <a:pt x="9447" y="0"/>
                    <a:pt x="6177" y="1248"/>
                    <a:pt x="3766" y="3469"/>
                  </a:cubicBezTo>
                  <a:cubicBezTo>
                    <a:pt x="1355" y="5691"/>
                    <a:pt x="0" y="8704"/>
                    <a:pt x="0" y="11844"/>
                  </a:cubicBezTo>
                  <a:cubicBezTo>
                    <a:pt x="0" y="14986"/>
                    <a:pt x="1355" y="17997"/>
                    <a:pt x="3766" y="20219"/>
                  </a:cubicBezTo>
                  <a:cubicBezTo>
                    <a:pt x="6177" y="22440"/>
                    <a:pt x="9447" y="23687"/>
                    <a:pt x="12857" y="23687"/>
                  </a:cubicBezTo>
                  <a:cubicBezTo>
                    <a:pt x="16268" y="23687"/>
                    <a:pt x="19538" y="22440"/>
                    <a:pt x="21949" y="20219"/>
                  </a:cubicBezTo>
                  <a:cubicBezTo>
                    <a:pt x="24360" y="17997"/>
                    <a:pt x="25715" y="14986"/>
                    <a:pt x="25715" y="11844"/>
                  </a:cubicBezTo>
                  <a:cubicBezTo>
                    <a:pt x="25715" y="8704"/>
                    <a:pt x="24360" y="5691"/>
                    <a:pt x="21949" y="3469"/>
                  </a:cubicBezTo>
                  <a:cubicBezTo>
                    <a:pt x="19538" y="1248"/>
                    <a:pt x="16268" y="0"/>
                    <a:pt x="128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2211825" y="1828575"/>
              <a:ext cx="376600" cy="376625"/>
            </a:xfrm>
            <a:custGeom>
              <a:rect b="b" l="l" r="r" t="t"/>
              <a:pathLst>
                <a:path extrusionOk="0" h="15065" w="15064">
                  <a:moveTo>
                    <a:pt x="7533" y="1"/>
                  </a:moveTo>
                  <a:cubicBezTo>
                    <a:pt x="3374" y="1"/>
                    <a:pt x="0" y="3372"/>
                    <a:pt x="0" y="7533"/>
                  </a:cubicBezTo>
                  <a:cubicBezTo>
                    <a:pt x="0" y="11692"/>
                    <a:pt x="3374" y="15064"/>
                    <a:pt x="7533" y="15064"/>
                  </a:cubicBezTo>
                  <a:cubicBezTo>
                    <a:pt x="11692" y="15064"/>
                    <a:pt x="15064" y="11692"/>
                    <a:pt x="15064" y="7533"/>
                  </a:cubicBezTo>
                  <a:cubicBezTo>
                    <a:pt x="15064" y="3372"/>
                    <a:pt x="11692"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4"/>
            <p:cNvSpPr/>
            <p:nvPr/>
          </p:nvSpPr>
          <p:spPr>
            <a:xfrm>
              <a:off x="2635900" y="2094175"/>
              <a:ext cx="160875" cy="160900"/>
            </a:xfrm>
            <a:custGeom>
              <a:rect b="b" l="l" r="r" t="t"/>
              <a:pathLst>
                <a:path extrusionOk="0" h="6436" w="6435">
                  <a:moveTo>
                    <a:pt x="3218" y="0"/>
                  </a:moveTo>
                  <a:cubicBezTo>
                    <a:pt x="1441" y="0"/>
                    <a:pt x="1" y="1440"/>
                    <a:pt x="1" y="3217"/>
                  </a:cubicBezTo>
                  <a:cubicBezTo>
                    <a:pt x="1" y="4994"/>
                    <a:pt x="1441" y="6436"/>
                    <a:pt x="3218" y="6436"/>
                  </a:cubicBezTo>
                  <a:cubicBezTo>
                    <a:pt x="4995" y="6436"/>
                    <a:pt x="6435" y="4994"/>
                    <a:pt x="6435" y="3217"/>
                  </a:cubicBezTo>
                  <a:cubicBezTo>
                    <a:pt x="6435" y="1440"/>
                    <a:pt x="4995" y="0"/>
                    <a:pt x="3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4"/>
            <p:cNvSpPr/>
            <p:nvPr/>
          </p:nvSpPr>
          <p:spPr>
            <a:xfrm>
              <a:off x="1888500" y="4626400"/>
              <a:ext cx="156550" cy="485850"/>
            </a:xfrm>
            <a:custGeom>
              <a:rect b="b" l="l" r="r" t="t"/>
              <a:pathLst>
                <a:path extrusionOk="0" h="19434" w="6262">
                  <a:moveTo>
                    <a:pt x="3130" y="1"/>
                  </a:moveTo>
                  <a:lnTo>
                    <a:pt x="0" y="3012"/>
                  </a:lnTo>
                  <a:lnTo>
                    <a:pt x="0" y="19433"/>
                  </a:lnTo>
                  <a:lnTo>
                    <a:pt x="6262" y="19433"/>
                  </a:lnTo>
                  <a:lnTo>
                    <a:pt x="6262" y="3012"/>
                  </a:lnTo>
                  <a:lnTo>
                    <a:pt x="3130"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173195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4"/>
            <p:cNvSpPr/>
            <p:nvPr/>
          </p:nvSpPr>
          <p:spPr>
            <a:xfrm>
              <a:off x="1575400" y="4626400"/>
              <a:ext cx="156575" cy="485850"/>
            </a:xfrm>
            <a:custGeom>
              <a:rect b="b" l="l" r="r" t="t"/>
              <a:pathLst>
                <a:path extrusionOk="0" h="19434" w="6263">
                  <a:moveTo>
                    <a:pt x="3132" y="1"/>
                  </a:moveTo>
                  <a:lnTo>
                    <a:pt x="0" y="3012"/>
                  </a:lnTo>
                  <a:lnTo>
                    <a:pt x="0"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4"/>
            <p:cNvSpPr/>
            <p:nvPr/>
          </p:nvSpPr>
          <p:spPr>
            <a:xfrm>
              <a:off x="1418850"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6190125" y="4626400"/>
              <a:ext cx="156575" cy="485850"/>
            </a:xfrm>
            <a:custGeom>
              <a:rect b="b" l="l" r="r" t="t"/>
              <a:pathLst>
                <a:path extrusionOk="0" h="19434" w="6263">
                  <a:moveTo>
                    <a:pt x="3132" y="1"/>
                  </a:moveTo>
                  <a:lnTo>
                    <a:pt x="1" y="3012"/>
                  </a:lnTo>
                  <a:lnTo>
                    <a:pt x="1" y="19433"/>
                  </a:lnTo>
                  <a:lnTo>
                    <a:pt x="6262" y="19433"/>
                  </a:lnTo>
                  <a:lnTo>
                    <a:pt x="6262"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
            <p:cNvSpPr/>
            <p:nvPr/>
          </p:nvSpPr>
          <p:spPr>
            <a:xfrm>
              <a:off x="603357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a:off x="5877025" y="4626400"/>
              <a:ext cx="156575" cy="485850"/>
            </a:xfrm>
            <a:custGeom>
              <a:rect b="b" l="l" r="r" t="t"/>
              <a:pathLst>
                <a:path extrusionOk="0" h="19434" w="6263">
                  <a:moveTo>
                    <a:pt x="3132" y="1"/>
                  </a:moveTo>
                  <a:lnTo>
                    <a:pt x="1" y="3012"/>
                  </a:lnTo>
                  <a:lnTo>
                    <a:pt x="1" y="19433"/>
                  </a:lnTo>
                  <a:lnTo>
                    <a:pt x="6263" y="19433"/>
                  </a:lnTo>
                  <a:lnTo>
                    <a:pt x="6263" y="3012"/>
                  </a:lnTo>
                  <a:lnTo>
                    <a:pt x="31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4"/>
            <p:cNvSpPr/>
            <p:nvPr/>
          </p:nvSpPr>
          <p:spPr>
            <a:xfrm>
              <a:off x="5720525" y="4626400"/>
              <a:ext cx="156525" cy="485850"/>
            </a:xfrm>
            <a:custGeom>
              <a:rect b="b" l="l" r="r" t="t"/>
              <a:pathLst>
                <a:path extrusionOk="0" h="19434" w="6261">
                  <a:moveTo>
                    <a:pt x="3131" y="1"/>
                  </a:moveTo>
                  <a:lnTo>
                    <a:pt x="0" y="3012"/>
                  </a:lnTo>
                  <a:lnTo>
                    <a:pt x="0" y="19433"/>
                  </a:lnTo>
                  <a:lnTo>
                    <a:pt x="6261" y="19433"/>
                  </a:lnTo>
                  <a:lnTo>
                    <a:pt x="6261" y="3012"/>
                  </a:lnTo>
                  <a:lnTo>
                    <a:pt x="31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4"/>
            <p:cNvSpPr/>
            <p:nvPr/>
          </p:nvSpPr>
          <p:spPr>
            <a:xfrm>
              <a:off x="5563975" y="4626400"/>
              <a:ext cx="156575" cy="485850"/>
            </a:xfrm>
            <a:custGeom>
              <a:rect b="b" l="l" r="r" t="t"/>
              <a:pathLst>
                <a:path extrusionOk="0" h="19434" w="6263">
                  <a:moveTo>
                    <a:pt x="3131" y="1"/>
                  </a:moveTo>
                  <a:lnTo>
                    <a:pt x="1" y="3012"/>
                  </a:lnTo>
                  <a:lnTo>
                    <a:pt x="1" y="19433"/>
                  </a:lnTo>
                  <a:lnTo>
                    <a:pt x="6262" y="19433"/>
                  </a:lnTo>
                  <a:lnTo>
                    <a:pt x="6262" y="3012"/>
                  </a:lnTo>
                  <a:lnTo>
                    <a:pt x="31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p:nvPr/>
          </p:nvSpPr>
          <p:spPr>
            <a:xfrm>
              <a:off x="1283075" y="4641850"/>
              <a:ext cx="134175" cy="470400"/>
            </a:xfrm>
            <a:custGeom>
              <a:rect b="b" l="l" r="r" t="t"/>
              <a:pathLst>
                <a:path extrusionOk="0" h="18816" w="5367">
                  <a:moveTo>
                    <a:pt x="2683" y="1"/>
                  </a:moveTo>
                  <a:lnTo>
                    <a:pt x="0" y="2915"/>
                  </a:lnTo>
                  <a:lnTo>
                    <a:pt x="0" y="18815"/>
                  </a:lnTo>
                  <a:lnTo>
                    <a:pt x="5366" y="18815"/>
                  </a:lnTo>
                  <a:lnTo>
                    <a:pt x="5366" y="2915"/>
                  </a:lnTo>
                  <a:lnTo>
                    <a:pt x="2683"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4"/>
            <p:cNvSpPr/>
            <p:nvPr/>
          </p:nvSpPr>
          <p:spPr>
            <a:xfrm>
              <a:off x="1043275" y="2693150"/>
              <a:ext cx="525900" cy="2187700"/>
            </a:xfrm>
            <a:custGeom>
              <a:rect b="b" l="l" r="r" t="t"/>
              <a:pathLst>
                <a:path extrusionOk="0" h="87508" w="21036">
                  <a:moveTo>
                    <a:pt x="10519" y="0"/>
                  </a:moveTo>
                  <a:cubicBezTo>
                    <a:pt x="4710" y="0"/>
                    <a:pt x="1" y="38502"/>
                    <a:pt x="1" y="62667"/>
                  </a:cubicBezTo>
                  <a:cubicBezTo>
                    <a:pt x="1" y="86831"/>
                    <a:pt x="4710" y="87507"/>
                    <a:pt x="10519" y="87507"/>
                  </a:cubicBezTo>
                  <a:cubicBezTo>
                    <a:pt x="16326" y="87507"/>
                    <a:pt x="21035" y="86831"/>
                    <a:pt x="21035" y="62667"/>
                  </a:cubicBezTo>
                  <a:cubicBezTo>
                    <a:pt x="21035" y="38502"/>
                    <a:pt x="16326" y="0"/>
                    <a:pt x="10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1263575" y="4879075"/>
              <a:ext cx="85300" cy="233175"/>
            </a:xfrm>
            <a:custGeom>
              <a:rect b="b" l="l" r="r" t="t"/>
              <a:pathLst>
                <a:path extrusionOk="0" h="9327" w="3412">
                  <a:moveTo>
                    <a:pt x="0" y="1"/>
                  </a:moveTo>
                  <a:lnTo>
                    <a:pt x="0" y="9326"/>
                  </a:lnTo>
                  <a:lnTo>
                    <a:pt x="3411" y="9326"/>
                  </a:lnTo>
                  <a:lnTo>
                    <a:pt x="3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a:off x="1966750" y="1539325"/>
              <a:ext cx="3597250" cy="3583875"/>
            </a:xfrm>
            <a:custGeom>
              <a:rect b="b" l="l" r="r" t="t"/>
              <a:pathLst>
                <a:path extrusionOk="0" h="143355" w="143890">
                  <a:moveTo>
                    <a:pt x="104007" y="1"/>
                  </a:moveTo>
                  <a:lnTo>
                    <a:pt x="66438" y="36039"/>
                  </a:lnTo>
                  <a:lnTo>
                    <a:pt x="66438" y="62654"/>
                  </a:lnTo>
                  <a:lnTo>
                    <a:pt x="0" y="83526"/>
                  </a:lnTo>
                  <a:lnTo>
                    <a:pt x="0" y="143355"/>
                  </a:lnTo>
                  <a:lnTo>
                    <a:pt x="143890" y="143355"/>
                  </a:lnTo>
                  <a:lnTo>
                    <a:pt x="143890" y="36039"/>
                  </a:lnTo>
                  <a:lnTo>
                    <a:pt x="1040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a:off x="4306575" y="2289175"/>
              <a:ext cx="578750" cy="578700"/>
            </a:xfrm>
            <a:custGeom>
              <a:rect b="b" l="l" r="r" t="t"/>
              <a:pathLst>
                <a:path extrusionOk="0" h="23148" w="23150">
                  <a:moveTo>
                    <a:pt x="11575" y="0"/>
                  </a:moveTo>
                  <a:cubicBezTo>
                    <a:pt x="8506" y="0"/>
                    <a:pt x="5562" y="1219"/>
                    <a:pt x="3391" y="3390"/>
                  </a:cubicBezTo>
                  <a:cubicBezTo>
                    <a:pt x="1221" y="5560"/>
                    <a:pt x="1" y="8504"/>
                    <a:pt x="1" y="11575"/>
                  </a:cubicBezTo>
                  <a:cubicBezTo>
                    <a:pt x="1" y="14644"/>
                    <a:pt x="1221" y="17588"/>
                    <a:pt x="3391" y="19758"/>
                  </a:cubicBezTo>
                  <a:cubicBezTo>
                    <a:pt x="5562" y="21929"/>
                    <a:pt x="8506" y="23148"/>
                    <a:pt x="11575" y="23148"/>
                  </a:cubicBezTo>
                  <a:cubicBezTo>
                    <a:pt x="14644" y="23148"/>
                    <a:pt x="17588" y="21929"/>
                    <a:pt x="19759" y="19758"/>
                  </a:cubicBezTo>
                  <a:cubicBezTo>
                    <a:pt x="21929" y="17588"/>
                    <a:pt x="23149" y="14644"/>
                    <a:pt x="23149" y="11575"/>
                  </a:cubicBezTo>
                  <a:cubicBezTo>
                    <a:pt x="23149" y="8504"/>
                    <a:pt x="21929" y="5560"/>
                    <a:pt x="19759" y="3390"/>
                  </a:cubicBezTo>
                  <a:cubicBezTo>
                    <a:pt x="17588" y="1219"/>
                    <a:pt x="14644" y="0"/>
                    <a:pt x="115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a:off x="4281800" y="2264350"/>
              <a:ext cx="628300" cy="628350"/>
            </a:xfrm>
            <a:custGeom>
              <a:rect b="b" l="l" r="r" t="t"/>
              <a:pathLst>
                <a:path extrusionOk="0" h="25134" w="25132">
                  <a:moveTo>
                    <a:pt x="12566" y="1985"/>
                  </a:moveTo>
                  <a:cubicBezTo>
                    <a:pt x="18401" y="1985"/>
                    <a:pt x="23148" y="6733"/>
                    <a:pt x="23148" y="12568"/>
                  </a:cubicBezTo>
                  <a:cubicBezTo>
                    <a:pt x="23148" y="18403"/>
                    <a:pt x="18401" y="23149"/>
                    <a:pt x="12566" y="23149"/>
                  </a:cubicBezTo>
                  <a:cubicBezTo>
                    <a:pt x="6730" y="23149"/>
                    <a:pt x="1983" y="18403"/>
                    <a:pt x="1983" y="12568"/>
                  </a:cubicBezTo>
                  <a:cubicBezTo>
                    <a:pt x="1983" y="6733"/>
                    <a:pt x="6731" y="1985"/>
                    <a:pt x="12566" y="1985"/>
                  </a:cubicBezTo>
                  <a:close/>
                  <a:moveTo>
                    <a:pt x="12566" y="1"/>
                  </a:moveTo>
                  <a:cubicBezTo>
                    <a:pt x="5637" y="1"/>
                    <a:pt x="0" y="5639"/>
                    <a:pt x="0" y="12568"/>
                  </a:cubicBezTo>
                  <a:cubicBezTo>
                    <a:pt x="0" y="19497"/>
                    <a:pt x="5637" y="25133"/>
                    <a:pt x="12566" y="25133"/>
                  </a:cubicBezTo>
                  <a:cubicBezTo>
                    <a:pt x="19495" y="25133"/>
                    <a:pt x="25132" y="19497"/>
                    <a:pt x="25132" y="12568"/>
                  </a:cubicBezTo>
                  <a:cubicBezTo>
                    <a:pt x="25132" y="5639"/>
                    <a:pt x="19495" y="1"/>
                    <a:pt x="125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4"/>
            <p:cNvSpPr/>
            <p:nvPr/>
          </p:nvSpPr>
          <p:spPr>
            <a:xfrm>
              <a:off x="4571125" y="2289175"/>
              <a:ext cx="49625" cy="578700"/>
            </a:xfrm>
            <a:custGeom>
              <a:rect b="b" l="l" r="r" t="t"/>
              <a:pathLst>
                <a:path extrusionOk="0" h="23148" w="1985">
                  <a:moveTo>
                    <a:pt x="0" y="0"/>
                  </a:moveTo>
                  <a:lnTo>
                    <a:pt x="0" y="23148"/>
                  </a:lnTo>
                  <a:lnTo>
                    <a:pt x="1984" y="23148"/>
                  </a:lnTo>
                  <a:lnTo>
                    <a:pt x="1984"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4"/>
            <p:cNvSpPr/>
            <p:nvPr/>
          </p:nvSpPr>
          <p:spPr>
            <a:xfrm>
              <a:off x="4306575" y="2553700"/>
              <a:ext cx="578750" cy="49625"/>
            </a:xfrm>
            <a:custGeom>
              <a:rect b="b" l="l" r="r" t="t"/>
              <a:pathLst>
                <a:path extrusionOk="0" h="1985" w="23150">
                  <a:moveTo>
                    <a:pt x="1" y="1"/>
                  </a:moveTo>
                  <a:lnTo>
                    <a:pt x="1" y="1985"/>
                  </a:lnTo>
                  <a:lnTo>
                    <a:pt x="23149" y="1985"/>
                  </a:lnTo>
                  <a:lnTo>
                    <a:pt x="23149" y="1"/>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4"/>
            <p:cNvSpPr/>
            <p:nvPr/>
          </p:nvSpPr>
          <p:spPr>
            <a:xfrm>
              <a:off x="3904200" y="3768300"/>
              <a:ext cx="483775" cy="953050"/>
            </a:xfrm>
            <a:custGeom>
              <a:rect b="b" l="l" r="r" t="t"/>
              <a:pathLst>
                <a:path extrusionOk="0" h="38122" w="19351">
                  <a:moveTo>
                    <a:pt x="9675" y="1"/>
                  </a:moveTo>
                  <a:cubicBezTo>
                    <a:pt x="4332" y="1"/>
                    <a:pt x="0" y="4044"/>
                    <a:pt x="0" y="9033"/>
                  </a:cubicBezTo>
                  <a:lnTo>
                    <a:pt x="0" y="38122"/>
                  </a:lnTo>
                  <a:lnTo>
                    <a:pt x="19350" y="38122"/>
                  </a:lnTo>
                  <a:lnTo>
                    <a:pt x="19350" y="9033"/>
                  </a:lnTo>
                  <a:cubicBezTo>
                    <a:pt x="19350" y="4044"/>
                    <a:pt x="15018" y="1"/>
                    <a:pt x="96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4"/>
            <p:cNvSpPr/>
            <p:nvPr/>
          </p:nvSpPr>
          <p:spPr>
            <a:xfrm>
              <a:off x="2389100" y="3743500"/>
              <a:ext cx="1023675" cy="1002675"/>
            </a:xfrm>
            <a:custGeom>
              <a:rect b="b" l="l" r="r" t="t"/>
              <a:pathLst>
                <a:path extrusionOk="0" h="40107" w="40947">
                  <a:moveTo>
                    <a:pt x="20473" y="0"/>
                  </a:moveTo>
                  <a:cubicBezTo>
                    <a:pt x="9640" y="0"/>
                    <a:pt x="0" y="7547"/>
                    <a:pt x="0" y="13496"/>
                  </a:cubicBezTo>
                  <a:lnTo>
                    <a:pt x="0" y="40107"/>
                  </a:lnTo>
                  <a:lnTo>
                    <a:pt x="40946" y="40107"/>
                  </a:lnTo>
                  <a:lnTo>
                    <a:pt x="40946" y="13496"/>
                  </a:lnTo>
                  <a:cubicBezTo>
                    <a:pt x="40946" y="7547"/>
                    <a:pt x="31307" y="0"/>
                    <a:pt x="20473"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4"/>
            <p:cNvSpPr/>
            <p:nvPr/>
          </p:nvSpPr>
          <p:spPr>
            <a:xfrm>
              <a:off x="2377875" y="2684325"/>
              <a:ext cx="322825" cy="722125"/>
            </a:xfrm>
            <a:custGeom>
              <a:rect b="b" l="l" r="r" t="t"/>
              <a:pathLst>
                <a:path extrusionOk="0" h="28885" w="12913">
                  <a:moveTo>
                    <a:pt x="1" y="0"/>
                  </a:moveTo>
                  <a:lnTo>
                    <a:pt x="1" y="28884"/>
                  </a:lnTo>
                  <a:lnTo>
                    <a:pt x="12912" y="28884"/>
                  </a:lnTo>
                  <a:lnTo>
                    <a:pt x="129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4"/>
            <p:cNvSpPr/>
            <p:nvPr/>
          </p:nvSpPr>
          <p:spPr>
            <a:xfrm>
              <a:off x="2377875" y="2684325"/>
              <a:ext cx="322825" cy="185725"/>
            </a:xfrm>
            <a:custGeom>
              <a:rect b="b" l="l" r="r" t="t"/>
              <a:pathLst>
                <a:path extrusionOk="0" h="7429" w="12913">
                  <a:moveTo>
                    <a:pt x="1" y="0"/>
                  </a:moveTo>
                  <a:lnTo>
                    <a:pt x="1" y="7428"/>
                  </a:lnTo>
                  <a:lnTo>
                    <a:pt x="12912" y="7428"/>
                  </a:lnTo>
                  <a:lnTo>
                    <a:pt x="12912" y="0"/>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a:off x="2309225" y="2516925"/>
              <a:ext cx="451200" cy="260425"/>
            </a:xfrm>
            <a:custGeom>
              <a:rect b="b" l="l" r="r" t="t"/>
              <a:pathLst>
                <a:path extrusionOk="0" h="10417" w="18048">
                  <a:moveTo>
                    <a:pt x="2113" y="0"/>
                  </a:moveTo>
                  <a:cubicBezTo>
                    <a:pt x="942" y="0"/>
                    <a:pt x="0" y="942"/>
                    <a:pt x="0" y="2113"/>
                  </a:cubicBezTo>
                  <a:lnTo>
                    <a:pt x="0" y="8304"/>
                  </a:lnTo>
                  <a:cubicBezTo>
                    <a:pt x="0" y="9475"/>
                    <a:pt x="942" y="10417"/>
                    <a:pt x="2113" y="10417"/>
                  </a:cubicBezTo>
                  <a:lnTo>
                    <a:pt x="15935" y="10417"/>
                  </a:lnTo>
                  <a:cubicBezTo>
                    <a:pt x="17105" y="10417"/>
                    <a:pt x="18048" y="9475"/>
                    <a:pt x="18048" y="8304"/>
                  </a:cubicBezTo>
                  <a:lnTo>
                    <a:pt x="18048" y="2113"/>
                  </a:lnTo>
                  <a:cubicBezTo>
                    <a:pt x="18048" y="942"/>
                    <a:pt x="17105" y="0"/>
                    <a:pt x="159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1966750" y="3105650"/>
              <a:ext cx="1660950" cy="818575"/>
            </a:xfrm>
            <a:custGeom>
              <a:rect b="b" l="l" r="r" t="t"/>
              <a:pathLst>
                <a:path extrusionOk="0" h="32743" w="66438">
                  <a:moveTo>
                    <a:pt x="66438" y="1"/>
                  </a:moveTo>
                  <a:lnTo>
                    <a:pt x="0" y="20873"/>
                  </a:lnTo>
                  <a:lnTo>
                    <a:pt x="0" y="32743"/>
                  </a:lnTo>
                  <a:lnTo>
                    <a:pt x="66438" y="11870"/>
                  </a:lnTo>
                  <a:lnTo>
                    <a:pt x="66438"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4"/>
            <p:cNvSpPr/>
            <p:nvPr/>
          </p:nvSpPr>
          <p:spPr>
            <a:xfrm>
              <a:off x="3627675" y="1539325"/>
              <a:ext cx="1936325" cy="1197725"/>
            </a:xfrm>
            <a:custGeom>
              <a:rect b="b" l="l" r="r" t="t"/>
              <a:pathLst>
                <a:path extrusionOk="0" h="47909" w="77453">
                  <a:moveTo>
                    <a:pt x="37569" y="1"/>
                  </a:moveTo>
                  <a:lnTo>
                    <a:pt x="1" y="36039"/>
                  </a:lnTo>
                  <a:lnTo>
                    <a:pt x="1" y="47909"/>
                  </a:lnTo>
                  <a:lnTo>
                    <a:pt x="37569" y="13854"/>
                  </a:lnTo>
                  <a:lnTo>
                    <a:pt x="77453" y="47909"/>
                  </a:lnTo>
                  <a:lnTo>
                    <a:pt x="77453" y="36039"/>
                  </a:lnTo>
                  <a:lnTo>
                    <a:pt x="3756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4"/>
            <p:cNvSpPr/>
            <p:nvPr/>
          </p:nvSpPr>
          <p:spPr>
            <a:xfrm>
              <a:off x="3402325" y="1388175"/>
              <a:ext cx="2387175" cy="1252375"/>
            </a:xfrm>
            <a:custGeom>
              <a:rect b="b" l="l" r="r" t="t"/>
              <a:pathLst>
                <a:path extrusionOk="0" h="50095" w="95487">
                  <a:moveTo>
                    <a:pt x="46589" y="1"/>
                  </a:moveTo>
                  <a:cubicBezTo>
                    <a:pt x="45940" y="1"/>
                    <a:pt x="45290" y="231"/>
                    <a:pt x="44771" y="691"/>
                  </a:cubicBezTo>
                  <a:lnTo>
                    <a:pt x="1235" y="39312"/>
                  </a:lnTo>
                  <a:cubicBezTo>
                    <a:pt x="105" y="40315"/>
                    <a:pt x="0" y="42046"/>
                    <a:pt x="1005" y="43178"/>
                  </a:cubicBezTo>
                  <a:lnTo>
                    <a:pt x="4283" y="46874"/>
                  </a:lnTo>
                  <a:cubicBezTo>
                    <a:pt x="4824" y="47483"/>
                    <a:pt x="5577" y="47794"/>
                    <a:pt x="6333" y="47794"/>
                  </a:cubicBezTo>
                  <a:cubicBezTo>
                    <a:pt x="6978" y="47794"/>
                    <a:pt x="7627" y="47567"/>
                    <a:pt x="8148" y="47105"/>
                  </a:cubicBezTo>
                  <a:lnTo>
                    <a:pt x="44751" y="14635"/>
                  </a:lnTo>
                  <a:cubicBezTo>
                    <a:pt x="45269" y="14176"/>
                    <a:pt x="45918" y="13946"/>
                    <a:pt x="46567" y="13946"/>
                  </a:cubicBezTo>
                  <a:cubicBezTo>
                    <a:pt x="47219" y="13946"/>
                    <a:pt x="47871" y="14178"/>
                    <a:pt x="48390" y="14641"/>
                  </a:cubicBezTo>
                  <a:lnTo>
                    <a:pt x="87323" y="49399"/>
                  </a:lnTo>
                  <a:cubicBezTo>
                    <a:pt x="87845" y="49865"/>
                    <a:pt x="88496" y="50094"/>
                    <a:pt x="89145" y="50094"/>
                  </a:cubicBezTo>
                  <a:cubicBezTo>
                    <a:pt x="89898" y="50094"/>
                    <a:pt x="90648" y="49785"/>
                    <a:pt x="91189" y="49179"/>
                  </a:cubicBezTo>
                  <a:lnTo>
                    <a:pt x="94480" y="45493"/>
                  </a:lnTo>
                  <a:cubicBezTo>
                    <a:pt x="95487" y="44366"/>
                    <a:pt x="95388" y="42635"/>
                    <a:pt x="94260" y="41628"/>
                  </a:cubicBezTo>
                  <a:lnTo>
                    <a:pt x="48412" y="696"/>
                  </a:lnTo>
                  <a:cubicBezTo>
                    <a:pt x="47893" y="233"/>
                    <a:pt x="47241" y="1"/>
                    <a:pt x="465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4"/>
            <p:cNvSpPr/>
            <p:nvPr/>
          </p:nvSpPr>
          <p:spPr>
            <a:xfrm>
              <a:off x="1688050" y="2964800"/>
              <a:ext cx="1941325" cy="863000"/>
            </a:xfrm>
            <a:custGeom>
              <a:rect b="b" l="l" r="r" t="t"/>
              <a:pathLst>
                <a:path extrusionOk="0" h="34520" w="77653">
                  <a:moveTo>
                    <a:pt x="77652" y="1"/>
                  </a:moveTo>
                  <a:lnTo>
                    <a:pt x="2681" y="24497"/>
                  </a:lnTo>
                  <a:cubicBezTo>
                    <a:pt x="930" y="25070"/>
                    <a:pt x="1" y="26980"/>
                    <a:pt x="633" y="28711"/>
                  </a:cubicBezTo>
                  <a:lnTo>
                    <a:pt x="1973" y="32378"/>
                  </a:lnTo>
                  <a:cubicBezTo>
                    <a:pt x="2454" y="33696"/>
                    <a:pt x="3700" y="34519"/>
                    <a:pt x="5032" y="34519"/>
                  </a:cubicBezTo>
                  <a:cubicBezTo>
                    <a:pt x="5366" y="34519"/>
                    <a:pt x="5705" y="34468"/>
                    <a:pt x="6038" y="34359"/>
                  </a:cubicBezTo>
                  <a:lnTo>
                    <a:pt x="77652" y="11091"/>
                  </a:lnTo>
                  <a:lnTo>
                    <a:pt x="776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4"/>
            <p:cNvSpPr/>
            <p:nvPr/>
          </p:nvSpPr>
          <p:spPr>
            <a:xfrm>
              <a:off x="4755750" y="3490250"/>
              <a:ext cx="533325" cy="1568975"/>
            </a:xfrm>
            <a:custGeom>
              <a:rect b="b" l="l" r="r" t="t"/>
              <a:pathLst>
                <a:path extrusionOk="0" h="62759" w="21333">
                  <a:moveTo>
                    <a:pt x="10667" y="0"/>
                  </a:moveTo>
                  <a:cubicBezTo>
                    <a:pt x="4786" y="0"/>
                    <a:pt x="0" y="4496"/>
                    <a:pt x="0" y="10025"/>
                  </a:cubicBezTo>
                  <a:lnTo>
                    <a:pt x="0" y="62759"/>
                  </a:lnTo>
                  <a:lnTo>
                    <a:pt x="21333" y="62759"/>
                  </a:lnTo>
                  <a:lnTo>
                    <a:pt x="21333" y="10025"/>
                  </a:lnTo>
                  <a:cubicBezTo>
                    <a:pt x="21333" y="4496"/>
                    <a:pt x="16548" y="0"/>
                    <a:pt x="1066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4"/>
            <p:cNvSpPr/>
            <p:nvPr/>
          </p:nvSpPr>
          <p:spPr>
            <a:xfrm>
              <a:off x="3822975" y="4527900"/>
              <a:ext cx="602525" cy="224400"/>
            </a:xfrm>
            <a:custGeom>
              <a:rect b="b" l="l" r="r" t="t"/>
              <a:pathLst>
                <a:path extrusionOk="0" h="8976" w="24101">
                  <a:moveTo>
                    <a:pt x="4365" y="0"/>
                  </a:moveTo>
                  <a:cubicBezTo>
                    <a:pt x="1954" y="0"/>
                    <a:pt x="1" y="1954"/>
                    <a:pt x="1" y="4365"/>
                  </a:cubicBezTo>
                  <a:cubicBezTo>
                    <a:pt x="1" y="6777"/>
                    <a:pt x="1954" y="8731"/>
                    <a:pt x="4365" y="8731"/>
                  </a:cubicBezTo>
                  <a:cubicBezTo>
                    <a:pt x="4368" y="8731"/>
                    <a:pt x="4370" y="8731"/>
                    <a:pt x="4372" y="8731"/>
                  </a:cubicBezTo>
                  <a:cubicBezTo>
                    <a:pt x="5245" y="8731"/>
                    <a:pt x="6098" y="8467"/>
                    <a:pt x="6818" y="7975"/>
                  </a:cubicBezTo>
                  <a:cubicBezTo>
                    <a:pt x="7394" y="8463"/>
                    <a:pt x="8123" y="8731"/>
                    <a:pt x="8877" y="8731"/>
                  </a:cubicBezTo>
                  <a:cubicBezTo>
                    <a:pt x="10433" y="8731"/>
                    <a:pt x="11728" y="7615"/>
                    <a:pt x="12009" y="6140"/>
                  </a:cubicBezTo>
                  <a:cubicBezTo>
                    <a:pt x="12449" y="6364"/>
                    <a:pt x="12934" y="6479"/>
                    <a:pt x="13423" y="6479"/>
                  </a:cubicBezTo>
                  <a:cubicBezTo>
                    <a:pt x="13607" y="6479"/>
                    <a:pt x="13791" y="6463"/>
                    <a:pt x="13974" y="6430"/>
                  </a:cubicBezTo>
                  <a:cubicBezTo>
                    <a:pt x="14220" y="7624"/>
                    <a:pt x="15126" y="8573"/>
                    <a:pt x="16306" y="8875"/>
                  </a:cubicBezTo>
                  <a:cubicBezTo>
                    <a:pt x="16568" y="8943"/>
                    <a:pt x="16833" y="8975"/>
                    <a:pt x="17096" y="8975"/>
                  </a:cubicBezTo>
                  <a:cubicBezTo>
                    <a:pt x="18019" y="8975"/>
                    <a:pt x="18912" y="8574"/>
                    <a:pt x="19527" y="7852"/>
                  </a:cubicBezTo>
                  <a:cubicBezTo>
                    <a:pt x="19805" y="7919"/>
                    <a:pt x="20091" y="7954"/>
                    <a:pt x="20378" y="7954"/>
                  </a:cubicBezTo>
                  <a:cubicBezTo>
                    <a:pt x="22434" y="7954"/>
                    <a:pt x="24100" y="6288"/>
                    <a:pt x="24100" y="4232"/>
                  </a:cubicBezTo>
                  <a:cubicBezTo>
                    <a:pt x="24100" y="2175"/>
                    <a:pt x="22434" y="508"/>
                    <a:pt x="20378" y="508"/>
                  </a:cubicBezTo>
                  <a:cubicBezTo>
                    <a:pt x="18909" y="508"/>
                    <a:pt x="17643" y="1360"/>
                    <a:pt x="17038" y="2596"/>
                  </a:cubicBezTo>
                  <a:cubicBezTo>
                    <a:pt x="16877" y="2599"/>
                    <a:pt x="16717" y="2615"/>
                    <a:pt x="16559" y="2643"/>
                  </a:cubicBezTo>
                  <a:cubicBezTo>
                    <a:pt x="16252" y="1161"/>
                    <a:pt x="14947" y="97"/>
                    <a:pt x="13433" y="97"/>
                  </a:cubicBezTo>
                  <a:cubicBezTo>
                    <a:pt x="11877" y="97"/>
                    <a:pt x="10582" y="1213"/>
                    <a:pt x="10301" y="2687"/>
                  </a:cubicBezTo>
                  <a:cubicBezTo>
                    <a:pt x="9857" y="2464"/>
                    <a:pt x="9370" y="2349"/>
                    <a:pt x="8879" y="2349"/>
                  </a:cubicBezTo>
                  <a:cubicBezTo>
                    <a:pt x="8674" y="2349"/>
                    <a:pt x="8468" y="2369"/>
                    <a:pt x="8264" y="2410"/>
                  </a:cubicBezTo>
                  <a:cubicBezTo>
                    <a:pt x="7546" y="981"/>
                    <a:pt x="6073" y="0"/>
                    <a:pt x="4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4"/>
            <p:cNvSpPr/>
            <p:nvPr/>
          </p:nvSpPr>
          <p:spPr>
            <a:xfrm>
              <a:off x="2303750" y="4458175"/>
              <a:ext cx="1132825" cy="323175"/>
            </a:xfrm>
            <a:custGeom>
              <a:rect b="b" l="l" r="r" t="t"/>
              <a:pathLst>
                <a:path extrusionOk="0" h="12927" w="45313">
                  <a:moveTo>
                    <a:pt x="29852" y="0"/>
                  </a:moveTo>
                  <a:cubicBezTo>
                    <a:pt x="27126" y="0"/>
                    <a:pt x="24879" y="2035"/>
                    <a:pt x="24534" y="4667"/>
                  </a:cubicBezTo>
                  <a:cubicBezTo>
                    <a:pt x="24407" y="4656"/>
                    <a:pt x="24278" y="4649"/>
                    <a:pt x="24148" y="4649"/>
                  </a:cubicBezTo>
                  <a:cubicBezTo>
                    <a:pt x="24146" y="4649"/>
                    <a:pt x="24144" y="4649"/>
                    <a:pt x="24142" y="4649"/>
                  </a:cubicBezTo>
                  <a:cubicBezTo>
                    <a:pt x="23044" y="4649"/>
                    <a:pt x="21992" y="5087"/>
                    <a:pt x="21217" y="5866"/>
                  </a:cubicBezTo>
                  <a:cubicBezTo>
                    <a:pt x="21106" y="3507"/>
                    <a:pt x="19164" y="1627"/>
                    <a:pt x="16777" y="1627"/>
                  </a:cubicBezTo>
                  <a:cubicBezTo>
                    <a:pt x="14539" y="1627"/>
                    <a:pt x="12691" y="3284"/>
                    <a:pt x="12380" y="5436"/>
                  </a:cubicBezTo>
                  <a:cubicBezTo>
                    <a:pt x="11747" y="4913"/>
                    <a:pt x="10969" y="4647"/>
                    <a:pt x="10188" y="4647"/>
                  </a:cubicBezTo>
                  <a:cubicBezTo>
                    <a:pt x="9525" y="4647"/>
                    <a:pt x="8859" y="4839"/>
                    <a:pt x="8278" y="5228"/>
                  </a:cubicBezTo>
                  <a:cubicBezTo>
                    <a:pt x="7566" y="3785"/>
                    <a:pt x="6084" y="2789"/>
                    <a:pt x="4365" y="2789"/>
                  </a:cubicBezTo>
                  <a:cubicBezTo>
                    <a:pt x="1954" y="2789"/>
                    <a:pt x="1" y="4743"/>
                    <a:pt x="1" y="7154"/>
                  </a:cubicBezTo>
                  <a:cubicBezTo>
                    <a:pt x="1" y="9566"/>
                    <a:pt x="1954" y="11520"/>
                    <a:pt x="4365" y="11520"/>
                  </a:cubicBezTo>
                  <a:cubicBezTo>
                    <a:pt x="5542" y="11520"/>
                    <a:pt x="6668" y="11045"/>
                    <a:pt x="7487" y="10203"/>
                  </a:cubicBezTo>
                  <a:cubicBezTo>
                    <a:pt x="8136" y="11034"/>
                    <a:pt x="9134" y="11520"/>
                    <a:pt x="10189" y="11520"/>
                  </a:cubicBezTo>
                  <a:cubicBezTo>
                    <a:pt x="11747" y="11520"/>
                    <a:pt x="13061" y="10482"/>
                    <a:pt x="13481" y="9060"/>
                  </a:cubicBezTo>
                  <a:cubicBezTo>
                    <a:pt x="14296" y="9960"/>
                    <a:pt x="15468" y="10527"/>
                    <a:pt x="16776" y="10527"/>
                  </a:cubicBezTo>
                  <a:cubicBezTo>
                    <a:pt x="18060" y="10527"/>
                    <a:pt x="19212" y="9981"/>
                    <a:pt x="20025" y="9113"/>
                  </a:cubicBezTo>
                  <a:cubicBezTo>
                    <a:pt x="20191" y="11246"/>
                    <a:pt x="21971" y="12926"/>
                    <a:pt x="24146" y="12926"/>
                  </a:cubicBezTo>
                  <a:cubicBezTo>
                    <a:pt x="25864" y="12926"/>
                    <a:pt x="27336" y="11880"/>
                    <a:pt x="27964" y="10391"/>
                  </a:cubicBezTo>
                  <a:cubicBezTo>
                    <a:pt x="28580" y="10626"/>
                    <a:pt x="29223" y="10740"/>
                    <a:pt x="29861" y="10740"/>
                  </a:cubicBezTo>
                  <a:cubicBezTo>
                    <a:pt x="31070" y="10740"/>
                    <a:pt x="32264" y="10329"/>
                    <a:pt x="33232" y="9541"/>
                  </a:cubicBezTo>
                  <a:cubicBezTo>
                    <a:pt x="33663" y="11240"/>
                    <a:pt x="35198" y="12498"/>
                    <a:pt x="37030" y="12498"/>
                  </a:cubicBezTo>
                  <a:cubicBezTo>
                    <a:pt x="38699" y="12498"/>
                    <a:pt x="40120" y="11456"/>
                    <a:pt x="40689" y="9989"/>
                  </a:cubicBezTo>
                  <a:cubicBezTo>
                    <a:pt x="41165" y="10297"/>
                    <a:pt x="41714" y="10456"/>
                    <a:pt x="42268" y="10456"/>
                  </a:cubicBezTo>
                  <a:cubicBezTo>
                    <a:pt x="42607" y="10456"/>
                    <a:pt x="42948" y="10396"/>
                    <a:pt x="43275" y="10275"/>
                  </a:cubicBezTo>
                  <a:cubicBezTo>
                    <a:pt x="44134" y="9958"/>
                    <a:pt x="44793" y="9253"/>
                    <a:pt x="45052" y="8375"/>
                  </a:cubicBezTo>
                  <a:cubicBezTo>
                    <a:pt x="45312" y="7497"/>
                    <a:pt x="45142" y="6547"/>
                    <a:pt x="44593" y="5814"/>
                  </a:cubicBezTo>
                  <a:cubicBezTo>
                    <a:pt x="44046" y="5081"/>
                    <a:pt x="43187" y="4649"/>
                    <a:pt x="42272" y="4649"/>
                  </a:cubicBezTo>
                  <a:cubicBezTo>
                    <a:pt x="42271" y="4649"/>
                    <a:pt x="42269" y="4649"/>
                    <a:pt x="42268" y="4649"/>
                  </a:cubicBezTo>
                  <a:lnTo>
                    <a:pt x="42268" y="4647"/>
                  </a:lnTo>
                  <a:cubicBezTo>
                    <a:pt x="41320" y="4647"/>
                    <a:pt x="40431" y="5110"/>
                    <a:pt x="39889" y="5889"/>
                  </a:cubicBezTo>
                  <a:cubicBezTo>
                    <a:pt x="39129" y="5077"/>
                    <a:pt x="38087" y="4648"/>
                    <a:pt x="37029" y="4648"/>
                  </a:cubicBezTo>
                  <a:cubicBezTo>
                    <a:pt x="36410" y="4648"/>
                    <a:pt x="35785" y="4795"/>
                    <a:pt x="35208" y="5099"/>
                  </a:cubicBezTo>
                  <a:cubicBezTo>
                    <a:pt x="35065" y="2259"/>
                    <a:pt x="32727" y="0"/>
                    <a:pt x="29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4"/>
            <p:cNvSpPr/>
            <p:nvPr/>
          </p:nvSpPr>
          <p:spPr>
            <a:xfrm>
              <a:off x="2255200" y="4649875"/>
              <a:ext cx="1219875" cy="139425"/>
            </a:xfrm>
            <a:custGeom>
              <a:rect b="b" l="l" r="r" t="t"/>
              <a:pathLst>
                <a:path extrusionOk="0" h="5577" w="48795">
                  <a:moveTo>
                    <a:pt x="0" y="1"/>
                  </a:moveTo>
                  <a:lnTo>
                    <a:pt x="0" y="5577"/>
                  </a:lnTo>
                  <a:lnTo>
                    <a:pt x="48794" y="5577"/>
                  </a:lnTo>
                  <a:lnTo>
                    <a:pt x="487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2255200" y="4746150"/>
              <a:ext cx="1219875" cy="43150"/>
            </a:xfrm>
            <a:custGeom>
              <a:rect b="b" l="l" r="r" t="t"/>
              <a:pathLst>
                <a:path extrusionOk="0" h="1726" w="48795">
                  <a:moveTo>
                    <a:pt x="0" y="1"/>
                  </a:moveTo>
                  <a:lnTo>
                    <a:pt x="0" y="1726"/>
                  </a:lnTo>
                  <a:lnTo>
                    <a:pt x="48794" y="1726"/>
                  </a:lnTo>
                  <a:lnTo>
                    <a:pt x="48794"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3766100" y="4649875"/>
              <a:ext cx="698400" cy="139425"/>
            </a:xfrm>
            <a:custGeom>
              <a:rect b="b" l="l" r="r" t="t"/>
              <a:pathLst>
                <a:path extrusionOk="0" h="5577" w="27936">
                  <a:moveTo>
                    <a:pt x="1" y="1"/>
                  </a:moveTo>
                  <a:lnTo>
                    <a:pt x="1" y="5577"/>
                  </a:lnTo>
                  <a:lnTo>
                    <a:pt x="27935" y="5577"/>
                  </a:lnTo>
                  <a:lnTo>
                    <a:pt x="279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4"/>
            <p:cNvSpPr/>
            <p:nvPr/>
          </p:nvSpPr>
          <p:spPr>
            <a:xfrm>
              <a:off x="3766100" y="4746150"/>
              <a:ext cx="698400" cy="43150"/>
            </a:xfrm>
            <a:custGeom>
              <a:rect b="b" l="l" r="r" t="t"/>
              <a:pathLst>
                <a:path extrusionOk="0" h="1726" w="27936">
                  <a:moveTo>
                    <a:pt x="1" y="1"/>
                  </a:moveTo>
                  <a:lnTo>
                    <a:pt x="1" y="1726"/>
                  </a:lnTo>
                  <a:lnTo>
                    <a:pt x="27935" y="1726"/>
                  </a:lnTo>
                  <a:lnTo>
                    <a:pt x="27935" y="1"/>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p:nvPr/>
          </p:nvSpPr>
          <p:spPr>
            <a:xfrm>
              <a:off x="4620725" y="4975425"/>
              <a:ext cx="786400" cy="136825"/>
            </a:xfrm>
            <a:custGeom>
              <a:rect b="b" l="l" r="r" t="t"/>
              <a:pathLst>
                <a:path extrusionOk="0" h="5473" w="31456">
                  <a:moveTo>
                    <a:pt x="0" y="0"/>
                  </a:moveTo>
                  <a:lnTo>
                    <a:pt x="0" y="5472"/>
                  </a:lnTo>
                  <a:lnTo>
                    <a:pt x="31456" y="5472"/>
                  </a:lnTo>
                  <a:lnTo>
                    <a:pt x="314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4"/>
            <p:cNvSpPr/>
            <p:nvPr/>
          </p:nvSpPr>
          <p:spPr>
            <a:xfrm>
              <a:off x="4620725" y="5048400"/>
              <a:ext cx="786400" cy="64850"/>
            </a:xfrm>
            <a:custGeom>
              <a:rect b="b" l="l" r="r" t="t"/>
              <a:pathLst>
                <a:path extrusionOk="0" h="2594" w="31456">
                  <a:moveTo>
                    <a:pt x="0" y="0"/>
                  </a:moveTo>
                  <a:lnTo>
                    <a:pt x="0" y="2594"/>
                  </a:lnTo>
                  <a:lnTo>
                    <a:pt x="31456" y="2594"/>
                  </a:lnTo>
                  <a:lnTo>
                    <a:pt x="31456" y="0"/>
                  </a:ln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4"/>
            <p:cNvSpPr/>
            <p:nvPr/>
          </p:nvSpPr>
          <p:spPr>
            <a:xfrm>
              <a:off x="6063275" y="3482750"/>
              <a:ext cx="199700" cy="1638000"/>
            </a:xfrm>
            <a:custGeom>
              <a:rect b="b" l="l" r="r" t="t"/>
              <a:pathLst>
                <a:path extrusionOk="0" h="65520" w="7988">
                  <a:moveTo>
                    <a:pt x="3995" y="1"/>
                  </a:moveTo>
                  <a:cubicBezTo>
                    <a:pt x="1789" y="1"/>
                    <a:pt x="1" y="1789"/>
                    <a:pt x="1" y="3995"/>
                  </a:cubicBezTo>
                  <a:lnTo>
                    <a:pt x="1" y="65519"/>
                  </a:lnTo>
                  <a:lnTo>
                    <a:pt x="7988" y="65519"/>
                  </a:lnTo>
                  <a:lnTo>
                    <a:pt x="7988" y="3995"/>
                  </a:lnTo>
                  <a:cubicBezTo>
                    <a:pt x="7988" y="1789"/>
                    <a:pt x="6200" y="1"/>
                    <a:pt x="39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4"/>
            <p:cNvSpPr/>
            <p:nvPr/>
          </p:nvSpPr>
          <p:spPr>
            <a:xfrm>
              <a:off x="5422725" y="3595025"/>
              <a:ext cx="1480800" cy="986150"/>
            </a:xfrm>
            <a:custGeom>
              <a:rect b="b" l="l" r="r" t="t"/>
              <a:pathLst>
                <a:path extrusionOk="0" h="39446" w="59232">
                  <a:moveTo>
                    <a:pt x="2581" y="0"/>
                  </a:moveTo>
                  <a:cubicBezTo>
                    <a:pt x="1153" y="0"/>
                    <a:pt x="1" y="1152"/>
                    <a:pt x="1" y="2582"/>
                  </a:cubicBezTo>
                  <a:lnTo>
                    <a:pt x="1" y="36864"/>
                  </a:lnTo>
                  <a:cubicBezTo>
                    <a:pt x="1" y="38293"/>
                    <a:pt x="1153" y="39445"/>
                    <a:pt x="2581" y="39445"/>
                  </a:cubicBezTo>
                  <a:lnTo>
                    <a:pt x="56651" y="39445"/>
                  </a:lnTo>
                  <a:cubicBezTo>
                    <a:pt x="58081" y="39445"/>
                    <a:pt x="59232" y="38293"/>
                    <a:pt x="59232" y="36864"/>
                  </a:cubicBezTo>
                  <a:lnTo>
                    <a:pt x="59232" y="2582"/>
                  </a:lnTo>
                  <a:cubicBezTo>
                    <a:pt x="59232" y="1152"/>
                    <a:pt x="58081" y="0"/>
                    <a:pt x="56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4"/>
            <p:cNvSpPr/>
            <p:nvPr/>
          </p:nvSpPr>
          <p:spPr>
            <a:xfrm>
              <a:off x="5862750" y="3790450"/>
              <a:ext cx="163100" cy="207950"/>
            </a:xfrm>
            <a:custGeom>
              <a:rect b="b" l="l" r="r" t="t"/>
              <a:pathLst>
                <a:path extrusionOk="0" h="8318" w="6524">
                  <a:moveTo>
                    <a:pt x="0" y="1"/>
                  </a:moveTo>
                  <a:lnTo>
                    <a:pt x="0" y="8317"/>
                  </a:lnTo>
                  <a:lnTo>
                    <a:pt x="2352" y="8317"/>
                  </a:lnTo>
                  <a:lnTo>
                    <a:pt x="2352" y="5467"/>
                  </a:lnTo>
                  <a:lnTo>
                    <a:pt x="6025" y="5467"/>
                  </a:lnTo>
                  <a:lnTo>
                    <a:pt x="6025" y="3647"/>
                  </a:lnTo>
                  <a:lnTo>
                    <a:pt x="2352" y="3647"/>
                  </a:lnTo>
                  <a:lnTo>
                    <a:pt x="2352" y="1818"/>
                  </a:lnTo>
                  <a:lnTo>
                    <a:pt x="6524" y="1818"/>
                  </a:lnTo>
                  <a:lnTo>
                    <a:pt x="65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4"/>
            <p:cNvSpPr/>
            <p:nvPr/>
          </p:nvSpPr>
          <p:spPr>
            <a:xfrm>
              <a:off x="6040950" y="3786300"/>
              <a:ext cx="231150" cy="216250"/>
            </a:xfrm>
            <a:custGeom>
              <a:rect b="b" l="l" r="r" t="t"/>
              <a:pathLst>
                <a:path extrusionOk="0" h="8650" w="9246">
                  <a:moveTo>
                    <a:pt x="4623" y="1948"/>
                  </a:moveTo>
                  <a:cubicBezTo>
                    <a:pt x="5043" y="1948"/>
                    <a:pt x="5423" y="2048"/>
                    <a:pt x="5765" y="2245"/>
                  </a:cubicBezTo>
                  <a:cubicBezTo>
                    <a:pt x="6105" y="2443"/>
                    <a:pt x="6374" y="2722"/>
                    <a:pt x="6572" y="3083"/>
                  </a:cubicBezTo>
                  <a:cubicBezTo>
                    <a:pt x="6771" y="3443"/>
                    <a:pt x="6869" y="3857"/>
                    <a:pt x="6869" y="4324"/>
                  </a:cubicBezTo>
                  <a:cubicBezTo>
                    <a:pt x="6869" y="4792"/>
                    <a:pt x="6771" y="5206"/>
                    <a:pt x="6572" y="5567"/>
                  </a:cubicBezTo>
                  <a:cubicBezTo>
                    <a:pt x="6374" y="5928"/>
                    <a:pt x="6105" y="6207"/>
                    <a:pt x="5765" y="6404"/>
                  </a:cubicBezTo>
                  <a:cubicBezTo>
                    <a:pt x="5423" y="6602"/>
                    <a:pt x="5044" y="6702"/>
                    <a:pt x="4623" y="6702"/>
                  </a:cubicBezTo>
                  <a:cubicBezTo>
                    <a:pt x="4203" y="6702"/>
                    <a:pt x="3823" y="6602"/>
                    <a:pt x="3483" y="6404"/>
                  </a:cubicBezTo>
                  <a:cubicBezTo>
                    <a:pt x="3143" y="6207"/>
                    <a:pt x="2874" y="5928"/>
                    <a:pt x="2675" y="5567"/>
                  </a:cubicBezTo>
                  <a:cubicBezTo>
                    <a:pt x="2477" y="5207"/>
                    <a:pt x="2379" y="4792"/>
                    <a:pt x="2379" y="4324"/>
                  </a:cubicBezTo>
                  <a:cubicBezTo>
                    <a:pt x="2377" y="3857"/>
                    <a:pt x="2477" y="3443"/>
                    <a:pt x="2675" y="3083"/>
                  </a:cubicBezTo>
                  <a:cubicBezTo>
                    <a:pt x="2874" y="2722"/>
                    <a:pt x="3143" y="2443"/>
                    <a:pt x="3483" y="2245"/>
                  </a:cubicBezTo>
                  <a:cubicBezTo>
                    <a:pt x="3824" y="2048"/>
                    <a:pt x="4203" y="1948"/>
                    <a:pt x="4623" y="1948"/>
                  </a:cubicBezTo>
                  <a:close/>
                  <a:moveTo>
                    <a:pt x="4623" y="0"/>
                  </a:moveTo>
                  <a:cubicBezTo>
                    <a:pt x="3745" y="0"/>
                    <a:pt x="2955" y="185"/>
                    <a:pt x="2253" y="559"/>
                  </a:cubicBezTo>
                  <a:cubicBezTo>
                    <a:pt x="1552" y="931"/>
                    <a:pt x="1001" y="1446"/>
                    <a:pt x="601" y="2103"/>
                  </a:cubicBezTo>
                  <a:cubicBezTo>
                    <a:pt x="201" y="2760"/>
                    <a:pt x="1" y="3501"/>
                    <a:pt x="1" y="4326"/>
                  </a:cubicBezTo>
                  <a:cubicBezTo>
                    <a:pt x="1" y="5149"/>
                    <a:pt x="201" y="5890"/>
                    <a:pt x="601" y="6547"/>
                  </a:cubicBezTo>
                  <a:cubicBezTo>
                    <a:pt x="1001" y="7204"/>
                    <a:pt x="1552" y="7719"/>
                    <a:pt x="2253" y="8091"/>
                  </a:cubicBezTo>
                  <a:cubicBezTo>
                    <a:pt x="2955" y="8465"/>
                    <a:pt x="3745" y="8650"/>
                    <a:pt x="4623" y="8650"/>
                  </a:cubicBezTo>
                  <a:cubicBezTo>
                    <a:pt x="5503" y="8650"/>
                    <a:pt x="6293" y="8465"/>
                    <a:pt x="6994" y="8091"/>
                  </a:cubicBezTo>
                  <a:cubicBezTo>
                    <a:pt x="7694" y="7719"/>
                    <a:pt x="8245" y="7204"/>
                    <a:pt x="8645" y="6547"/>
                  </a:cubicBezTo>
                  <a:cubicBezTo>
                    <a:pt x="9046" y="5890"/>
                    <a:pt x="9245" y="5149"/>
                    <a:pt x="9245" y="4326"/>
                  </a:cubicBezTo>
                  <a:cubicBezTo>
                    <a:pt x="9245" y="3501"/>
                    <a:pt x="9046" y="2760"/>
                    <a:pt x="8645" y="2103"/>
                  </a:cubicBezTo>
                  <a:cubicBezTo>
                    <a:pt x="8245" y="1446"/>
                    <a:pt x="7694" y="931"/>
                    <a:pt x="6994" y="559"/>
                  </a:cubicBezTo>
                  <a:cubicBezTo>
                    <a:pt x="6293" y="185"/>
                    <a:pt x="5503" y="0"/>
                    <a:pt x="46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4"/>
            <p:cNvSpPr/>
            <p:nvPr/>
          </p:nvSpPr>
          <p:spPr>
            <a:xfrm>
              <a:off x="6303000" y="3790450"/>
              <a:ext cx="191675" cy="207950"/>
            </a:xfrm>
            <a:custGeom>
              <a:rect b="b" l="l" r="r" t="t"/>
              <a:pathLst>
                <a:path extrusionOk="0" h="8318" w="7667">
                  <a:moveTo>
                    <a:pt x="3661" y="1854"/>
                  </a:moveTo>
                  <a:cubicBezTo>
                    <a:pt x="4142" y="1854"/>
                    <a:pt x="4507" y="1960"/>
                    <a:pt x="4753" y="2174"/>
                  </a:cubicBezTo>
                  <a:cubicBezTo>
                    <a:pt x="4999" y="2388"/>
                    <a:pt x="5122" y="2689"/>
                    <a:pt x="5122" y="3077"/>
                  </a:cubicBezTo>
                  <a:cubicBezTo>
                    <a:pt x="5122" y="3467"/>
                    <a:pt x="4999" y="3765"/>
                    <a:pt x="4755" y="3975"/>
                  </a:cubicBezTo>
                  <a:cubicBezTo>
                    <a:pt x="4509" y="4184"/>
                    <a:pt x="4144" y="4290"/>
                    <a:pt x="3661" y="4290"/>
                  </a:cubicBezTo>
                  <a:lnTo>
                    <a:pt x="2352" y="4290"/>
                  </a:lnTo>
                  <a:lnTo>
                    <a:pt x="2352" y="1854"/>
                  </a:lnTo>
                  <a:close/>
                  <a:moveTo>
                    <a:pt x="1" y="1"/>
                  </a:moveTo>
                  <a:lnTo>
                    <a:pt x="1" y="8317"/>
                  </a:lnTo>
                  <a:lnTo>
                    <a:pt x="2352" y="8317"/>
                  </a:lnTo>
                  <a:lnTo>
                    <a:pt x="2352" y="6108"/>
                  </a:lnTo>
                  <a:lnTo>
                    <a:pt x="3636" y="6108"/>
                  </a:lnTo>
                  <a:lnTo>
                    <a:pt x="5147" y="8317"/>
                  </a:lnTo>
                  <a:lnTo>
                    <a:pt x="7666" y="8317"/>
                  </a:lnTo>
                  <a:lnTo>
                    <a:pt x="5872" y="5704"/>
                  </a:lnTo>
                  <a:cubicBezTo>
                    <a:pt x="6394" y="5449"/>
                    <a:pt x="6797" y="5099"/>
                    <a:pt x="7077" y="4652"/>
                  </a:cubicBezTo>
                  <a:cubicBezTo>
                    <a:pt x="7359" y="4205"/>
                    <a:pt x="7500" y="3679"/>
                    <a:pt x="7500" y="3077"/>
                  </a:cubicBezTo>
                  <a:cubicBezTo>
                    <a:pt x="7500" y="2452"/>
                    <a:pt x="7349" y="1908"/>
                    <a:pt x="7047" y="1443"/>
                  </a:cubicBezTo>
                  <a:cubicBezTo>
                    <a:pt x="6746" y="980"/>
                    <a:pt x="6318" y="624"/>
                    <a:pt x="5763" y="374"/>
                  </a:cubicBezTo>
                  <a:cubicBezTo>
                    <a:pt x="5209" y="125"/>
                    <a:pt x="4555" y="1"/>
                    <a:pt x="3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4"/>
            <p:cNvSpPr/>
            <p:nvPr/>
          </p:nvSpPr>
          <p:spPr>
            <a:xfrm>
              <a:off x="5567525" y="4091575"/>
              <a:ext cx="287425" cy="311950"/>
            </a:xfrm>
            <a:custGeom>
              <a:rect b="b" l="l" r="r" t="t"/>
              <a:pathLst>
                <a:path extrusionOk="0" h="12478" w="11497">
                  <a:moveTo>
                    <a:pt x="5489" y="2780"/>
                  </a:moveTo>
                  <a:cubicBezTo>
                    <a:pt x="6215" y="2780"/>
                    <a:pt x="6762" y="2941"/>
                    <a:pt x="7129" y="3262"/>
                  </a:cubicBezTo>
                  <a:cubicBezTo>
                    <a:pt x="7498" y="3583"/>
                    <a:pt x="7682" y="4035"/>
                    <a:pt x="7682" y="4617"/>
                  </a:cubicBezTo>
                  <a:cubicBezTo>
                    <a:pt x="7682" y="5199"/>
                    <a:pt x="7498" y="5647"/>
                    <a:pt x="7129" y="5963"/>
                  </a:cubicBezTo>
                  <a:cubicBezTo>
                    <a:pt x="6762" y="6277"/>
                    <a:pt x="6215" y="6434"/>
                    <a:pt x="5489" y="6434"/>
                  </a:cubicBezTo>
                  <a:lnTo>
                    <a:pt x="3529" y="6434"/>
                  </a:lnTo>
                  <a:lnTo>
                    <a:pt x="3529" y="2780"/>
                  </a:lnTo>
                  <a:close/>
                  <a:moveTo>
                    <a:pt x="0" y="0"/>
                  </a:moveTo>
                  <a:lnTo>
                    <a:pt x="0" y="12478"/>
                  </a:lnTo>
                  <a:lnTo>
                    <a:pt x="3529" y="12478"/>
                  </a:lnTo>
                  <a:lnTo>
                    <a:pt x="3529" y="9162"/>
                  </a:lnTo>
                  <a:lnTo>
                    <a:pt x="5455" y="9162"/>
                  </a:lnTo>
                  <a:lnTo>
                    <a:pt x="7718" y="12476"/>
                  </a:lnTo>
                  <a:lnTo>
                    <a:pt x="11497" y="12476"/>
                  </a:lnTo>
                  <a:lnTo>
                    <a:pt x="8805" y="8554"/>
                  </a:lnTo>
                  <a:cubicBezTo>
                    <a:pt x="9589" y="8174"/>
                    <a:pt x="10191" y="7649"/>
                    <a:pt x="10614" y="6977"/>
                  </a:cubicBezTo>
                  <a:cubicBezTo>
                    <a:pt x="11036" y="6306"/>
                    <a:pt x="11248" y="5518"/>
                    <a:pt x="11248" y="4615"/>
                  </a:cubicBezTo>
                  <a:cubicBezTo>
                    <a:pt x="11248" y="3678"/>
                    <a:pt x="11021" y="2860"/>
                    <a:pt x="10570" y="2165"/>
                  </a:cubicBezTo>
                  <a:cubicBezTo>
                    <a:pt x="10119" y="1469"/>
                    <a:pt x="9476" y="935"/>
                    <a:pt x="8644" y="560"/>
                  </a:cubicBezTo>
                  <a:cubicBezTo>
                    <a:pt x="7812" y="187"/>
                    <a:pt x="6832" y="0"/>
                    <a:pt x="57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4"/>
            <p:cNvSpPr/>
            <p:nvPr/>
          </p:nvSpPr>
          <p:spPr>
            <a:xfrm>
              <a:off x="5897250" y="4091575"/>
              <a:ext cx="250475" cy="311950"/>
            </a:xfrm>
            <a:custGeom>
              <a:rect b="b" l="l" r="r" t="t"/>
              <a:pathLst>
                <a:path extrusionOk="0" h="12478" w="10019">
                  <a:moveTo>
                    <a:pt x="1" y="0"/>
                  </a:moveTo>
                  <a:lnTo>
                    <a:pt x="1" y="12478"/>
                  </a:lnTo>
                  <a:lnTo>
                    <a:pt x="10018" y="12478"/>
                  </a:lnTo>
                  <a:lnTo>
                    <a:pt x="10018" y="9750"/>
                  </a:lnTo>
                  <a:lnTo>
                    <a:pt x="3496" y="9750"/>
                  </a:lnTo>
                  <a:lnTo>
                    <a:pt x="3496" y="7469"/>
                  </a:lnTo>
                  <a:lnTo>
                    <a:pt x="9038" y="7469"/>
                  </a:lnTo>
                  <a:lnTo>
                    <a:pt x="9038" y="4831"/>
                  </a:lnTo>
                  <a:lnTo>
                    <a:pt x="3496" y="4831"/>
                  </a:lnTo>
                  <a:lnTo>
                    <a:pt x="3496" y="2727"/>
                  </a:lnTo>
                  <a:lnTo>
                    <a:pt x="9788" y="2727"/>
                  </a:lnTo>
                  <a:lnTo>
                    <a:pt x="97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4"/>
            <p:cNvSpPr/>
            <p:nvPr/>
          </p:nvSpPr>
          <p:spPr>
            <a:xfrm>
              <a:off x="6196700" y="4091575"/>
              <a:ext cx="296800" cy="311950"/>
            </a:xfrm>
            <a:custGeom>
              <a:rect b="b" l="l" r="r" t="t"/>
              <a:pathLst>
                <a:path extrusionOk="0" h="12478" w="11872">
                  <a:moveTo>
                    <a:pt x="1" y="0"/>
                  </a:moveTo>
                  <a:lnTo>
                    <a:pt x="1" y="12478"/>
                  </a:lnTo>
                  <a:lnTo>
                    <a:pt x="3458" y="12478"/>
                  </a:lnTo>
                  <a:lnTo>
                    <a:pt x="3458" y="5828"/>
                  </a:lnTo>
                  <a:lnTo>
                    <a:pt x="8966" y="12478"/>
                  </a:lnTo>
                  <a:lnTo>
                    <a:pt x="11872" y="12478"/>
                  </a:lnTo>
                  <a:lnTo>
                    <a:pt x="11872" y="0"/>
                  </a:lnTo>
                  <a:lnTo>
                    <a:pt x="8413" y="0"/>
                  </a:lnTo>
                  <a:lnTo>
                    <a:pt x="8413" y="6649"/>
                  </a:lnTo>
                  <a:lnTo>
                    <a:pt x="29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4"/>
            <p:cNvSpPr/>
            <p:nvPr/>
          </p:nvSpPr>
          <p:spPr>
            <a:xfrm>
              <a:off x="6526450" y="4091575"/>
              <a:ext cx="279425" cy="311925"/>
            </a:xfrm>
            <a:custGeom>
              <a:rect b="b" l="l" r="r" t="t"/>
              <a:pathLst>
                <a:path extrusionOk="0" h="12477" w="11177">
                  <a:moveTo>
                    <a:pt x="0" y="0"/>
                  </a:moveTo>
                  <a:lnTo>
                    <a:pt x="0" y="2799"/>
                  </a:lnTo>
                  <a:lnTo>
                    <a:pt x="3832" y="2799"/>
                  </a:lnTo>
                  <a:lnTo>
                    <a:pt x="3832" y="12476"/>
                  </a:lnTo>
                  <a:lnTo>
                    <a:pt x="7362" y="12476"/>
                  </a:lnTo>
                  <a:lnTo>
                    <a:pt x="7362" y="2799"/>
                  </a:lnTo>
                  <a:lnTo>
                    <a:pt x="11177" y="2799"/>
                  </a:lnTo>
                  <a:lnTo>
                    <a:pt x="111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4"/>
            <p:cNvSpPr/>
            <p:nvPr/>
          </p:nvSpPr>
          <p:spPr>
            <a:xfrm>
              <a:off x="691175" y="5112225"/>
              <a:ext cx="6113000" cy="354050"/>
            </a:xfrm>
            <a:custGeom>
              <a:rect b="b" l="l" r="r" t="t"/>
              <a:pathLst>
                <a:path extrusionOk="0" h="14162" w="244520">
                  <a:moveTo>
                    <a:pt x="7082" y="0"/>
                  </a:moveTo>
                  <a:cubicBezTo>
                    <a:pt x="3172" y="0"/>
                    <a:pt x="1" y="3171"/>
                    <a:pt x="1" y="7081"/>
                  </a:cubicBezTo>
                  <a:cubicBezTo>
                    <a:pt x="1" y="10991"/>
                    <a:pt x="3172" y="14162"/>
                    <a:pt x="7082" y="14162"/>
                  </a:cubicBezTo>
                  <a:lnTo>
                    <a:pt x="237439" y="14162"/>
                  </a:lnTo>
                  <a:cubicBezTo>
                    <a:pt x="241349" y="14162"/>
                    <a:pt x="244520" y="10991"/>
                    <a:pt x="244520" y="7081"/>
                  </a:cubicBezTo>
                  <a:cubicBezTo>
                    <a:pt x="244520" y="3171"/>
                    <a:pt x="241349" y="0"/>
                    <a:pt x="2374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4"/>
            <p:cNvSpPr/>
            <p:nvPr/>
          </p:nvSpPr>
          <p:spPr>
            <a:xfrm>
              <a:off x="691175" y="5298800"/>
              <a:ext cx="6113000" cy="177050"/>
            </a:xfrm>
            <a:custGeom>
              <a:rect b="b" l="l" r="r" t="t"/>
              <a:pathLst>
                <a:path extrusionOk="0" h="7082" w="244520">
                  <a:moveTo>
                    <a:pt x="1" y="0"/>
                  </a:moveTo>
                  <a:cubicBezTo>
                    <a:pt x="1" y="3910"/>
                    <a:pt x="3172" y="7081"/>
                    <a:pt x="7082" y="7081"/>
                  </a:cubicBezTo>
                  <a:lnTo>
                    <a:pt x="237439" y="7081"/>
                  </a:lnTo>
                  <a:cubicBezTo>
                    <a:pt x="241349" y="7081"/>
                    <a:pt x="244520" y="3910"/>
                    <a:pt x="2445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85" name="Shape 485"/>
        <p:cNvGrpSpPr/>
        <p:nvPr/>
      </p:nvGrpSpPr>
      <p:grpSpPr>
        <a:xfrm>
          <a:off x="0" y="0"/>
          <a:ext cx="0" cy="0"/>
          <a:chOff x="0" y="0"/>
          <a:chExt cx="0" cy="0"/>
        </a:xfrm>
      </p:grpSpPr>
      <p:grpSp>
        <p:nvGrpSpPr>
          <p:cNvPr id="486" name="Google Shape;486;p15"/>
          <p:cNvGrpSpPr/>
          <p:nvPr/>
        </p:nvGrpSpPr>
        <p:grpSpPr>
          <a:xfrm>
            <a:off x="833450" y="2915875"/>
            <a:ext cx="3005900" cy="2242246"/>
            <a:chOff x="833450" y="2915875"/>
            <a:chExt cx="3005900" cy="2242246"/>
          </a:xfrm>
        </p:grpSpPr>
        <p:sp>
          <p:nvSpPr>
            <p:cNvPr id="487" name="Google Shape;487;p15"/>
            <p:cNvSpPr/>
            <p:nvPr/>
          </p:nvSpPr>
          <p:spPr>
            <a:xfrm>
              <a:off x="833450" y="3057525"/>
              <a:ext cx="3005900" cy="757250"/>
            </a:xfrm>
            <a:custGeom>
              <a:rect b="b" l="l" r="r" t="t"/>
              <a:pathLst>
                <a:path extrusionOk="0" h="30290" w="120236">
                  <a:moveTo>
                    <a:pt x="1333" y="1334"/>
                  </a:moveTo>
                  <a:lnTo>
                    <a:pt x="14668" y="15240"/>
                  </a:lnTo>
                  <a:lnTo>
                    <a:pt x="0" y="30290"/>
                  </a:lnTo>
                  <a:lnTo>
                    <a:pt x="102870" y="30290"/>
                  </a:lnTo>
                  <a:lnTo>
                    <a:pt x="120236" y="15364"/>
                  </a:lnTo>
                  <a:lnTo>
                    <a:pt x="100774" y="0"/>
                  </a:lnTo>
                  <a:close/>
                </a:path>
              </a:pathLst>
            </a:custGeom>
            <a:solidFill>
              <a:schemeClr val="dk1"/>
            </a:solidFill>
            <a:ln>
              <a:noFill/>
            </a:ln>
          </p:spPr>
        </p:sp>
        <p:sp>
          <p:nvSpPr>
            <p:cNvPr id="488" name="Google Shape;488;p15"/>
            <p:cNvSpPr/>
            <p:nvPr/>
          </p:nvSpPr>
          <p:spPr>
            <a:xfrm>
              <a:off x="2260900" y="2915875"/>
              <a:ext cx="199825" cy="2242246"/>
            </a:xfrm>
            <a:custGeom>
              <a:rect b="b" l="l" r="r" t="t"/>
              <a:pathLst>
                <a:path extrusionOk="0" h="91176" w="7993">
                  <a:moveTo>
                    <a:pt x="2960" y="0"/>
                  </a:moveTo>
                  <a:lnTo>
                    <a:pt x="0" y="90880"/>
                  </a:lnTo>
                  <a:lnTo>
                    <a:pt x="7993" y="91176"/>
                  </a:lnTo>
                  <a:lnTo>
                    <a:pt x="7993" y="592"/>
                  </a:lnTo>
                  <a:close/>
                </a:path>
              </a:pathLst>
            </a:custGeom>
            <a:solidFill>
              <a:schemeClr val="dk1"/>
            </a:solidFill>
            <a:ln>
              <a:noFill/>
            </a:ln>
          </p:spPr>
        </p:sp>
      </p:grpSp>
      <p:sp>
        <p:nvSpPr>
          <p:cNvPr id="489" name="Google Shape;489;p15"/>
          <p:cNvSpPr/>
          <p:nvPr/>
        </p:nvSpPr>
        <p:spPr>
          <a:xfrm>
            <a:off x="1017800" y="3157550"/>
            <a:ext cx="2686050" cy="585775"/>
          </a:xfrm>
          <a:custGeom>
            <a:rect b="b" l="l" r="r" t="t"/>
            <a:pathLst>
              <a:path extrusionOk="0" h="23431" w="107442">
                <a:moveTo>
                  <a:pt x="1333" y="0"/>
                </a:moveTo>
                <a:lnTo>
                  <a:pt x="12763" y="11049"/>
                </a:lnTo>
                <a:lnTo>
                  <a:pt x="0" y="23431"/>
                </a:lnTo>
                <a:lnTo>
                  <a:pt x="94488" y="21907"/>
                </a:lnTo>
                <a:lnTo>
                  <a:pt x="107442" y="11620"/>
                </a:lnTo>
                <a:lnTo>
                  <a:pt x="92773" y="0"/>
                </a:lnTo>
                <a:close/>
              </a:path>
            </a:pathLst>
          </a:custGeom>
          <a:solidFill>
            <a:schemeClr val="dk2"/>
          </a:solidFill>
          <a:ln>
            <a:noFill/>
          </a:ln>
        </p:spPr>
      </p:sp>
      <p:sp>
        <p:nvSpPr>
          <p:cNvPr id="490" name="Google Shape;490;p15"/>
          <p:cNvSpPr txBox="1"/>
          <p:nvPr>
            <p:ph idx="3" type="subTitle"/>
          </p:nvPr>
        </p:nvSpPr>
        <p:spPr>
          <a:xfrm>
            <a:off x="713225" y="775775"/>
            <a:ext cx="3295200" cy="17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area and what type of residential properties to invest? Which has good cash flow or value growth potentials?</a:t>
            </a:r>
            <a:endParaRPr/>
          </a:p>
        </p:txBody>
      </p:sp>
      <p:sp>
        <p:nvSpPr>
          <p:cNvPr id="491" name="Google Shape;491;p15"/>
          <p:cNvSpPr/>
          <p:nvPr/>
        </p:nvSpPr>
        <p:spPr>
          <a:xfrm>
            <a:off x="4445000" y="-147400"/>
            <a:ext cx="254000" cy="5324475"/>
          </a:xfrm>
          <a:custGeom>
            <a:rect b="b" l="l" r="r" t="t"/>
            <a:pathLst>
              <a:path extrusionOk="0" h="212979" w="10160">
                <a:moveTo>
                  <a:pt x="0" y="5790"/>
                </a:moveTo>
                <a:lnTo>
                  <a:pt x="1016" y="212598"/>
                </a:lnTo>
                <a:lnTo>
                  <a:pt x="6773" y="212979"/>
                </a:lnTo>
                <a:lnTo>
                  <a:pt x="10160" y="0"/>
                </a:lnTo>
                <a:close/>
              </a:path>
            </a:pathLst>
          </a:custGeom>
          <a:solidFill>
            <a:schemeClr val="dk1"/>
          </a:solidFill>
          <a:ln>
            <a:noFill/>
          </a:ln>
        </p:spPr>
      </p:sp>
      <p:grpSp>
        <p:nvGrpSpPr>
          <p:cNvPr id="492" name="Google Shape;492;p15"/>
          <p:cNvGrpSpPr/>
          <p:nvPr/>
        </p:nvGrpSpPr>
        <p:grpSpPr>
          <a:xfrm>
            <a:off x="5358515" y="2915875"/>
            <a:ext cx="2849300" cy="2242246"/>
            <a:chOff x="5358515" y="2915875"/>
            <a:chExt cx="2849300" cy="2242246"/>
          </a:xfrm>
        </p:grpSpPr>
        <p:sp>
          <p:nvSpPr>
            <p:cNvPr id="493" name="Google Shape;493;p15"/>
            <p:cNvSpPr/>
            <p:nvPr/>
          </p:nvSpPr>
          <p:spPr>
            <a:xfrm>
              <a:off x="6683252" y="2915875"/>
              <a:ext cx="199825" cy="2242246"/>
            </a:xfrm>
            <a:custGeom>
              <a:rect b="b" l="l" r="r" t="t"/>
              <a:pathLst>
                <a:path extrusionOk="0" h="91176" w="7993">
                  <a:moveTo>
                    <a:pt x="2960" y="0"/>
                  </a:moveTo>
                  <a:lnTo>
                    <a:pt x="0" y="90880"/>
                  </a:lnTo>
                  <a:lnTo>
                    <a:pt x="7993" y="91176"/>
                  </a:lnTo>
                  <a:lnTo>
                    <a:pt x="7993" y="592"/>
                  </a:lnTo>
                  <a:close/>
                </a:path>
              </a:pathLst>
            </a:custGeom>
            <a:solidFill>
              <a:schemeClr val="dk1"/>
            </a:solidFill>
            <a:ln>
              <a:noFill/>
            </a:ln>
          </p:spPr>
        </p:sp>
        <p:sp>
          <p:nvSpPr>
            <p:cNvPr id="494" name="Google Shape;494;p15"/>
            <p:cNvSpPr/>
            <p:nvPr/>
          </p:nvSpPr>
          <p:spPr>
            <a:xfrm flipH="1">
              <a:off x="5358515" y="3082400"/>
              <a:ext cx="2849300" cy="725250"/>
            </a:xfrm>
            <a:custGeom>
              <a:rect b="b" l="l" r="r" t="t"/>
              <a:pathLst>
                <a:path extrusionOk="0" h="29010" w="113972">
                  <a:moveTo>
                    <a:pt x="113824" y="29010"/>
                  </a:moveTo>
                  <a:lnTo>
                    <a:pt x="113972" y="148"/>
                  </a:lnTo>
                  <a:lnTo>
                    <a:pt x="593" y="0"/>
                  </a:lnTo>
                  <a:lnTo>
                    <a:pt x="0" y="27530"/>
                  </a:lnTo>
                  <a:close/>
                </a:path>
              </a:pathLst>
            </a:custGeom>
            <a:solidFill>
              <a:schemeClr val="dk1"/>
            </a:solidFill>
            <a:ln>
              <a:noFill/>
            </a:ln>
          </p:spPr>
        </p:sp>
      </p:grpSp>
      <p:sp>
        <p:nvSpPr>
          <p:cNvPr id="495" name="Google Shape;495;p15"/>
          <p:cNvSpPr/>
          <p:nvPr/>
        </p:nvSpPr>
        <p:spPr>
          <a:xfrm flipH="1" rot="10800000">
            <a:off x="5450372" y="3157365"/>
            <a:ext cx="2665585" cy="584101"/>
          </a:xfrm>
          <a:custGeom>
            <a:rect b="b" l="l" r="r" t="t"/>
            <a:pathLst>
              <a:path extrusionOk="0" h="11621" w="32195">
                <a:moveTo>
                  <a:pt x="0" y="0"/>
                </a:moveTo>
                <a:lnTo>
                  <a:pt x="0" y="11621"/>
                </a:lnTo>
                <a:lnTo>
                  <a:pt x="32195" y="11621"/>
                </a:lnTo>
                <a:lnTo>
                  <a:pt x="32195" y="762"/>
                </a:lnTo>
                <a:close/>
              </a:path>
            </a:pathLst>
          </a:custGeom>
          <a:solidFill>
            <a:schemeClr val="lt1"/>
          </a:solidFill>
          <a:ln>
            <a:noFill/>
          </a:ln>
        </p:spPr>
      </p:sp>
      <p:sp>
        <p:nvSpPr>
          <p:cNvPr id="496" name="Google Shape;496;p15"/>
          <p:cNvSpPr txBox="1"/>
          <p:nvPr>
            <p:ph idx="1" type="subTitle"/>
          </p:nvPr>
        </p:nvSpPr>
        <p:spPr>
          <a:xfrm>
            <a:off x="5135576" y="1217300"/>
            <a:ext cx="3639300" cy="126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 properties with good rent to value ratios and those </a:t>
            </a:r>
            <a:r>
              <a:rPr lang="en"/>
              <a:t>with</a:t>
            </a:r>
            <a:r>
              <a:rPr lang="en"/>
              <a:t> good value growth.</a:t>
            </a:r>
            <a:endParaRPr/>
          </a:p>
          <a:p>
            <a:pPr indent="0" lvl="0" marL="0" rtl="0" algn="ctr">
              <a:spcBef>
                <a:spcPts val="0"/>
              </a:spcBef>
              <a:spcAft>
                <a:spcPts val="0"/>
              </a:spcAft>
              <a:buNone/>
            </a:pPr>
            <a:r>
              <a:t/>
            </a:r>
            <a:endParaRPr/>
          </a:p>
        </p:txBody>
      </p:sp>
      <p:grpSp>
        <p:nvGrpSpPr>
          <p:cNvPr id="497" name="Google Shape;497;p15"/>
          <p:cNvGrpSpPr/>
          <p:nvPr/>
        </p:nvGrpSpPr>
        <p:grpSpPr>
          <a:xfrm>
            <a:off x="944492" y="2735964"/>
            <a:ext cx="537317" cy="384652"/>
            <a:chOff x="1923400" y="351550"/>
            <a:chExt cx="258425" cy="185000"/>
          </a:xfrm>
        </p:grpSpPr>
        <p:sp>
          <p:nvSpPr>
            <p:cNvPr id="498" name="Google Shape;498;p15"/>
            <p:cNvSpPr/>
            <p:nvPr/>
          </p:nvSpPr>
          <p:spPr>
            <a:xfrm>
              <a:off x="1923400" y="351550"/>
              <a:ext cx="258425" cy="185000"/>
            </a:xfrm>
            <a:custGeom>
              <a:rect b="b" l="l" r="r" t="t"/>
              <a:pathLst>
                <a:path extrusionOk="0" h="7400" w="10337">
                  <a:moveTo>
                    <a:pt x="7829" y="0"/>
                  </a:moveTo>
                  <a:cubicBezTo>
                    <a:pt x="7374" y="0"/>
                    <a:pt x="6847" y="181"/>
                    <a:pt x="6362" y="793"/>
                  </a:cubicBezTo>
                  <a:cubicBezTo>
                    <a:pt x="5174" y="2292"/>
                    <a:pt x="3935" y="6987"/>
                    <a:pt x="3935" y="6987"/>
                  </a:cubicBezTo>
                  <a:cubicBezTo>
                    <a:pt x="3935" y="6987"/>
                    <a:pt x="2645" y="5284"/>
                    <a:pt x="939" y="4509"/>
                  </a:cubicBezTo>
                  <a:cubicBezTo>
                    <a:pt x="757" y="4426"/>
                    <a:pt x="637" y="4389"/>
                    <a:pt x="568" y="4389"/>
                  </a:cubicBezTo>
                  <a:cubicBezTo>
                    <a:pt x="1" y="4389"/>
                    <a:pt x="3052" y="6985"/>
                    <a:pt x="3884" y="7399"/>
                  </a:cubicBezTo>
                  <a:cubicBezTo>
                    <a:pt x="6362" y="7092"/>
                    <a:pt x="10337" y="7042"/>
                    <a:pt x="8992" y="380"/>
                  </a:cubicBezTo>
                  <a:cubicBezTo>
                    <a:pt x="8992" y="380"/>
                    <a:pt x="8487" y="0"/>
                    <a:pt x="78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2139400" y="385950"/>
              <a:ext cx="27250" cy="15725"/>
            </a:xfrm>
            <a:custGeom>
              <a:rect b="b" l="l" r="r" t="t"/>
              <a:pathLst>
                <a:path extrusionOk="0" h="629" w="1090">
                  <a:moveTo>
                    <a:pt x="42" y="1"/>
                  </a:moveTo>
                  <a:lnTo>
                    <a:pt x="1" y="629"/>
                  </a:lnTo>
                  <a:lnTo>
                    <a:pt x="1089" y="250"/>
                  </a:lnTo>
                  <a:lnTo>
                    <a:pt x="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2124400" y="375725"/>
              <a:ext cx="3925" cy="6925"/>
            </a:xfrm>
            <a:custGeom>
              <a:rect b="b" l="l" r="r" t="t"/>
              <a:pathLst>
                <a:path extrusionOk="0" h="277" w="157">
                  <a:moveTo>
                    <a:pt x="78" y="0"/>
                  </a:moveTo>
                  <a:cubicBezTo>
                    <a:pt x="34" y="0"/>
                    <a:pt x="0" y="62"/>
                    <a:pt x="0" y="137"/>
                  </a:cubicBezTo>
                  <a:cubicBezTo>
                    <a:pt x="0" y="215"/>
                    <a:pt x="34" y="276"/>
                    <a:pt x="78" y="276"/>
                  </a:cubicBezTo>
                  <a:cubicBezTo>
                    <a:pt x="123" y="276"/>
                    <a:pt x="157" y="215"/>
                    <a:pt x="157" y="137"/>
                  </a:cubicBezTo>
                  <a:cubicBezTo>
                    <a:pt x="157" y="62"/>
                    <a:pt x="123" y="0"/>
                    <a:pt x="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5"/>
            <p:cNvSpPr/>
            <p:nvPr/>
          </p:nvSpPr>
          <p:spPr>
            <a:xfrm>
              <a:off x="2141800" y="376225"/>
              <a:ext cx="3950" cy="6925"/>
            </a:xfrm>
            <a:custGeom>
              <a:rect b="b" l="l" r="r" t="t"/>
              <a:pathLst>
                <a:path extrusionOk="0" h="277" w="158">
                  <a:moveTo>
                    <a:pt x="78" y="1"/>
                  </a:moveTo>
                  <a:cubicBezTo>
                    <a:pt x="37" y="1"/>
                    <a:pt x="1" y="62"/>
                    <a:pt x="1" y="138"/>
                  </a:cubicBezTo>
                  <a:cubicBezTo>
                    <a:pt x="1" y="215"/>
                    <a:pt x="37" y="277"/>
                    <a:pt x="78" y="277"/>
                  </a:cubicBezTo>
                  <a:cubicBezTo>
                    <a:pt x="123" y="277"/>
                    <a:pt x="157" y="215"/>
                    <a:pt x="157" y="138"/>
                  </a:cubicBezTo>
                  <a:cubicBezTo>
                    <a:pt x="157" y="62"/>
                    <a:pt x="123" y="1"/>
                    <a:pt x="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a:off x="2029800" y="413600"/>
              <a:ext cx="90275" cy="96925"/>
            </a:xfrm>
            <a:custGeom>
              <a:rect b="b" l="l" r="r" t="t"/>
              <a:pathLst>
                <a:path extrusionOk="0" h="3877" w="3611">
                  <a:moveTo>
                    <a:pt x="3494" y="0"/>
                  </a:moveTo>
                  <a:cubicBezTo>
                    <a:pt x="3535" y="51"/>
                    <a:pt x="3569" y="113"/>
                    <a:pt x="3576" y="178"/>
                  </a:cubicBezTo>
                  <a:cubicBezTo>
                    <a:pt x="3586" y="243"/>
                    <a:pt x="3583" y="311"/>
                    <a:pt x="3580" y="375"/>
                  </a:cubicBezTo>
                  <a:cubicBezTo>
                    <a:pt x="3563" y="509"/>
                    <a:pt x="3535" y="642"/>
                    <a:pt x="3511" y="772"/>
                  </a:cubicBezTo>
                  <a:cubicBezTo>
                    <a:pt x="3487" y="905"/>
                    <a:pt x="3457" y="1038"/>
                    <a:pt x="3429" y="1167"/>
                  </a:cubicBezTo>
                  <a:cubicBezTo>
                    <a:pt x="3409" y="1300"/>
                    <a:pt x="3368" y="1427"/>
                    <a:pt x="3337" y="1556"/>
                  </a:cubicBezTo>
                  <a:cubicBezTo>
                    <a:pt x="3306" y="1686"/>
                    <a:pt x="3252" y="1809"/>
                    <a:pt x="3214" y="1935"/>
                  </a:cubicBezTo>
                  <a:cubicBezTo>
                    <a:pt x="3174" y="2062"/>
                    <a:pt x="3105" y="2177"/>
                    <a:pt x="3051" y="2297"/>
                  </a:cubicBezTo>
                  <a:cubicBezTo>
                    <a:pt x="3027" y="2358"/>
                    <a:pt x="2986" y="2410"/>
                    <a:pt x="2952" y="2467"/>
                  </a:cubicBezTo>
                  <a:lnTo>
                    <a:pt x="2846" y="2631"/>
                  </a:lnTo>
                  <a:cubicBezTo>
                    <a:pt x="2809" y="2684"/>
                    <a:pt x="2764" y="2727"/>
                    <a:pt x="2724" y="2777"/>
                  </a:cubicBezTo>
                  <a:lnTo>
                    <a:pt x="2724" y="2777"/>
                  </a:lnTo>
                  <a:lnTo>
                    <a:pt x="2753" y="2492"/>
                  </a:lnTo>
                  <a:lnTo>
                    <a:pt x="2859" y="2013"/>
                  </a:lnTo>
                  <a:lnTo>
                    <a:pt x="2958" y="1542"/>
                  </a:lnTo>
                  <a:lnTo>
                    <a:pt x="2720" y="1966"/>
                  </a:lnTo>
                  <a:lnTo>
                    <a:pt x="2528" y="2300"/>
                  </a:lnTo>
                  <a:lnTo>
                    <a:pt x="2481" y="2385"/>
                  </a:lnTo>
                  <a:cubicBezTo>
                    <a:pt x="2467" y="2416"/>
                    <a:pt x="2443" y="2437"/>
                    <a:pt x="2426" y="2464"/>
                  </a:cubicBezTo>
                  <a:lnTo>
                    <a:pt x="2300" y="2610"/>
                  </a:lnTo>
                  <a:lnTo>
                    <a:pt x="2177" y="2761"/>
                  </a:lnTo>
                  <a:cubicBezTo>
                    <a:pt x="2156" y="2785"/>
                    <a:pt x="2136" y="2812"/>
                    <a:pt x="2112" y="2829"/>
                  </a:cubicBezTo>
                  <a:lnTo>
                    <a:pt x="2037" y="2891"/>
                  </a:lnTo>
                  <a:lnTo>
                    <a:pt x="1934" y="2975"/>
                  </a:lnTo>
                  <a:lnTo>
                    <a:pt x="2129" y="2471"/>
                  </a:lnTo>
                  <a:lnTo>
                    <a:pt x="2259" y="2147"/>
                  </a:lnTo>
                  <a:lnTo>
                    <a:pt x="2024" y="2406"/>
                  </a:lnTo>
                  <a:lnTo>
                    <a:pt x="1815" y="2642"/>
                  </a:lnTo>
                  <a:cubicBezTo>
                    <a:pt x="1781" y="2682"/>
                    <a:pt x="1740" y="2717"/>
                    <a:pt x="1703" y="2750"/>
                  </a:cubicBezTo>
                  <a:lnTo>
                    <a:pt x="1590" y="2860"/>
                  </a:lnTo>
                  <a:cubicBezTo>
                    <a:pt x="1518" y="2935"/>
                    <a:pt x="1433" y="2999"/>
                    <a:pt x="1351" y="3068"/>
                  </a:cubicBezTo>
                  <a:cubicBezTo>
                    <a:pt x="1273" y="3136"/>
                    <a:pt x="1188" y="3198"/>
                    <a:pt x="1102" y="3259"/>
                  </a:cubicBezTo>
                  <a:cubicBezTo>
                    <a:pt x="1016" y="3320"/>
                    <a:pt x="931" y="3382"/>
                    <a:pt x="843" y="3437"/>
                  </a:cubicBezTo>
                  <a:cubicBezTo>
                    <a:pt x="750" y="3491"/>
                    <a:pt x="665" y="3552"/>
                    <a:pt x="570" y="3601"/>
                  </a:cubicBezTo>
                  <a:lnTo>
                    <a:pt x="430" y="3675"/>
                  </a:lnTo>
                  <a:cubicBezTo>
                    <a:pt x="386" y="3700"/>
                    <a:pt x="337" y="3727"/>
                    <a:pt x="290" y="3747"/>
                  </a:cubicBezTo>
                  <a:lnTo>
                    <a:pt x="0" y="3877"/>
                  </a:lnTo>
                  <a:lnTo>
                    <a:pt x="300" y="3768"/>
                  </a:lnTo>
                  <a:cubicBezTo>
                    <a:pt x="351" y="3750"/>
                    <a:pt x="399" y="3727"/>
                    <a:pt x="447" y="3706"/>
                  </a:cubicBezTo>
                  <a:lnTo>
                    <a:pt x="591" y="3638"/>
                  </a:lnTo>
                  <a:cubicBezTo>
                    <a:pt x="689" y="3597"/>
                    <a:pt x="781" y="3539"/>
                    <a:pt x="873" y="3491"/>
                  </a:cubicBezTo>
                  <a:cubicBezTo>
                    <a:pt x="969" y="3440"/>
                    <a:pt x="1061" y="3385"/>
                    <a:pt x="1147" y="3324"/>
                  </a:cubicBezTo>
                  <a:cubicBezTo>
                    <a:pt x="1238" y="3266"/>
                    <a:pt x="1328" y="3208"/>
                    <a:pt x="1409" y="3139"/>
                  </a:cubicBezTo>
                  <a:cubicBezTo>
                    <a:pt x="1491" y="3071"/>
                    <a:pt x="1580" y="3013"/>
                    <a:pt x="1658" y="2938"/>
                  </a:cubicBezTo>
                  <a:lnTo>
                    <a:pt x="1778" y="2832"/>
                  </a:lnTo>
                  <a:cubicBezTo>
                    <a:pt x="1816" y="2797"/>
                    <a:pt x="1854" y="2766"/>
                    <a:pt x="1889" y="2729"/>
                  </a:cubicBezTo>
                  <a:lnTo>
                    <a:pt x="1889" y="2729"/>
                  </a:lnTo>
                  <a:lnTo>
                    <a:pt x="1709" y="3167"/>
                  </a:lnTo>
                  <a:lnTo>
                    <a:pt x="1610" y="3409"/>
                  </a:lnTo>
                  <a:lnTo>
                    <a:pt x="1812" y="3252"/>
                  </a:lnTo>
                  <a:lnTo>
                    <a:pt x="2129" y="2996"/>
                  </a:lnTo>
                  <a:lnTo>
                    <a:pt x="2211" y="2935"/>
                  </a:lnTo>
                  <a:cubicBezTo>
                    <a:pt x="2238" y="2914"/>
                    <a:pt x="2259" y="2887"/>
                    <a:pt x="2279" y="2860"/>
                  </a:cubicBezTo>
                  <a:lnTo>
                    <a:pt x="2413" y="2706"/>
                  </a:lnTo>
                  <a:lnTo>
                    <a:pt x="2545" y="2549"/>
                  </a:lnTo>
                  <a:cubicBezTo>
                    <a:pt x="2566" y="2525"/>
                    <a:pt x="2593" y="2501"/>
                    <a:pt x="2607" y="2471"/>
                  </a:cubicBezTo>
                  <a:lnTo>
                    <a:pt x="2617" y="2454"/>
                  </a:lnTo>
                  <a:lnTo>
                    <a:pt x="2613" y="2471"/>
                  </a:lnTo>
                  <a:lnTo>
                    <a:pt x="2569" y="2972"/>
                  </a:lnTo>
                  <a:lnTo>
                    <a:pt x="2549" y="3177"/>
                  </a:lnTo>
                  <a:lnTo>
                    <a:pt x="2682" y="3024"/>
                  </a:lnTo>
                  <a:lnTo>
                    <a:pt x="2818" y="2870"/>
                  </a:lnTo>
                  <a:cubicBezTo>
                    <a:pt x="2863" y="2815"/>
                    <a:pt x="2914" y="2768"/>
                    <a:pt x="2952" y="2710"/>
                  </a:cubicBezTo>
                  <a:lnTo>
                    <a:pt x="3061" y="2533"/>
                  </a:lnTo>
                  <a:cubicBezTo>
                    <a:pt x="3095" y="2474"/>
                    <a:pt x="3139" y="2416"/>
                    <a:pt x="3160" y="2352"/>
                  </a:cubicBezTo>
                  <a:cubicBezTo>
                    <a:pt x="3211" y="2226"/>
                    <a:pt x="3276" y="2103"/>
                    <a:pt x="3314" y="1972"/>
                  </a:cubicBezTo>
                  <a:cubicBezTo>
                    <a:pt x="3350" y="1840"/>
                    <a:pt x="3402" y="1714"/>
                    <a:pt x="3426" y="1580"/>
                  </a:cubicBezTo>
                  <a:cubicBezTo>
                    <a:pt x="3453" y="1447"/>
                    <a:pt x="3487" y="1317"/>
                    <a:pt x="3508" y="1181"/>
                  </a:cubicBezTo>
                  <a:cubicBezTo>
                    <a:pt x="3528" y="1048"/>
                    <a:pt x="3549" y="915"/>
                    <a:pt x="3566" y="782"/>
                  </a:cubicBezTo>
                  <a:cubicBezTo>
                    <a:pt x="3580" y="649"/>
                    <a:pt x="3600" y="516"/>
                    <a:pt x="3607" y="379"/>
                  </a:cubicBezTo>
                  <a:cubicBezTo>
                    <a:pt x="3610" y="311"/>
                    <a:pt x="3610" y="243"/>
                    <a:pt x="3590" y="174"/>
                  </a:cubicBezTo>
                  <a:cubicBezTo>
                    <a:pt x="3580" y="106"/>
                    <a:pt x="3539" y="48"/>
                    <a:pt x="3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15"/>
          <p:cNvSpPr txBox="1"/>
          <p:nvPr>
            <p:ph type="ctrTitle"/>
          </p:nvPr>
        </p:nvSpPr>
        <p:spPr>
          <a:xfrm>
            <a:off x="844313" y="2915873"/>
            <a:ext cx="3033000" cy="76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a:t>
            </a:r>
            <a:endParaRPr sz="2000"/>
          </a:p>
        </p:txBody>
      </p:sp>
      <p:sp>
        <p:nvSpPr>
          <p:cNvPr id="504" name="Google Shape;504;p15"/>
          <p:cNvSpPr txBox="1"/>
          <p:nvPr>
            <p:ph idx="2" type="ctrTitle"/>
          </p:nvPr>
        </p:nvSpPr>
        <p:spPr>
          <a:xfrm>
            <a:off x="5266664" y="2952211"/>
            <a:ext cx="3033000" cy="76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16"/>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Market summary - RENTAL DAYS ON MARKETS (DOMLS)</a:t>
            </a:r>
            <a:endParaRPr/>
          </a:p>
        </p:txBody>
      </p:sp>
      <p:pic>
        <p:nvPicPr>
          <p:cNvPr id="510" name="Google Shape;510;p16" title="Points scored"/>
          <p:cNvPicPr preferRelativeResize="0"/>
          <p:nvPr/>
        </p:nvPicPr>
        <p:blipFill>
          <a:blip r:embed="rId3">
            <a:alphaModFix/>
          </a:blip>
          <a:stretch>
            <a:fillRect/>
          </a:stretch>
        </p:blipFill>
        <p:spPr>
          <a:xfrm>
            <a:off x="638850" y="1092975"/>
            <a:ext cx="5262525" cy="3804599"/>
          </a:xfrm>
          <a:prstGeom prst="rect">
            <a:avLst/>
          </a:prstGeom>
          <a:noFill/>
          <a:ln>
            <a:noFill/>
          </a:ln>
        </p:spPr>
      </p:pic>
      <p:pic>
        <p:nvPicPr>
          <p:cNvPr id="511" name="Google Shape;511;p16"/>
          <p:cNvPicPr preferRelativeResize="0"/>
          <p:nvPr/>
        </p:nvPicPr>
        <p:blipFill>
          <a:blip r:embed="rId4">
            <a:alphaModFix/>
          </a:blip>
          <a:stretch>
            <a:fillRect/>
          </a:stretch>
        </p:blipFill>
        <p:spPr>
          <a:xfrm>
            <a:off x="6275450" y="1264845"/>
            <a:ext cx="2465449" cy="356625"/>
          </a:xfrm>
          <a:prstGeom prst="rect">
            <a:avLst/>
          </a:prstGeom>
          <a:noFill/>
          <a:ln>
            <a:noFill/>
          </a:ln>
        </p:spPr>
      </p:pic>
      <p:sp>
        <p:nvSpPr>
          <p:cNvPr id="512" name="Google Shape;512;p16"/>
          <p:cNvSpPr/>
          <p:nvPr/>
        </p:nvSpPr>
        <p:spPr>
          <a:xfrm>
            <a:off x="6407376" y="2103400"/>
            <a:ext cx="1872300" cy="1872300"/>
          </a:xfrm>
          <a:prstGeom prst="ellipse">
            <a:avLst/>
          </a:prstGeom>
          <a:solidFill>
            <a:srgbClr val="FFCB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6"/>
          <p:cNvSpPr txBox="1"/>
          <p:nvPr/>
        </p:nvSpPr>
        <p:spPr>
          <a:xfrm>
            <a:off x="6598500" y="2544875"/>
            <a:ext cx="1555800" cy="1049100"/>
          </a:xfrm>
          <a:prstGeom prst="rect">
            <a:avLst/>
          </a:prstGeom>
          <a:noFill/>
          <a:ln>
            <a:noFill/>
          </a:ln>
        </p:spPr>
        <p:txBody>
          <a:bodyPr anchorCtr="0" anchor="t" bIns="0" lIns="0" spcFirstLastPara="1" rIns="0" wrap="square" tIns="4775">
            <a:noAutofit/>
          </a:bodyPr>
          <a:lstStyle/>
          <a:p>
            <a:pPr indent="0" lvl="0" marL="0" marR="0" rtl="0" algn="ctr">
              <a:lnSpc>
                <a:spcPct val="100000"/>
              </a:lnSpc>
              <a:spcBef>
                <a:spcPts val="0"/>
              </a:spcBef>
              <a:spcAft>
                <a:spcPts val="0"/>
              </a:spcAft>
              <a:buClr>
                <a:srgbClr val="000000"/>
              </a:buClr>
              <a:buSzPts val="900"/>
              <a:buFont typeface="Arial"/>
              <a:buNone/>
            </a:pPr>
            <a:r>
              <a:rPr lang="en" sz="1600">
                <a:solidFill>
                  <a:srgbClr val="434343"/>
                </a:solidFill>
                <a:latin typeface="Montserrat ExtraBold"/>
                <a:ea typeface="Montserrat ExtraBold"/>
                <a:cs typeface="Montserrat ExtraBold"/>
                <a:sym typeface="Montserrat ExtraBold"/>
              </a:rPr>
              <a:t>Inventory </a:t>
            </a:r>
            <a:endParaRPr sz="1600">
              <a:solidFill>
                <a:srgbClr val="434343"/>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900"/>
              <a:buFont typeface="Arial"/>
              <a:buNone/>
            </a:pPr>
            <a:r>
              <a:rPr lang="en" sz="1600">
                <a:solidFill>
                  <a:srgbClr val="434343"/>
                </a:solidFill>
                <a:latin typeface="Montserrat ExtraBold"/>
                <a:ea typeface="Montserrat ExtraBold"/>
                <a:cs typeface="Montserrat ExtraBold"/>
                <a:sym typeface="Montserrat ExtraBold"/>
              </a:rPr>
              <a:t>Shortage</a:t>
            </a:r>
            <a:r>
              <a:rPr lang="en" sz="1900">
                <a:solidFill>
                  <a:srgbClr val="434343"/>
                </a:solidFill>
                <a:latin typeface="Montserrat ExtraBold"/>
                <a:ea typeface="Montserrat ExtraBold"/>
                <a:cs typeface="Montserrat ExtraBold"/>
                <a:sym typeface="Montserrat ExtraBold"/>
              </a:rPr>
              <a:t> </a:t>
            </a:r>
            <a:endParaRPr sz="1900">
              <a:solidFill>
                <a:srgbClr val="434343"/>
              </a:solidFill>
              <a:latin typeface="Montserrat ExtraBold"/>
              <a:ea typeface="Montserrat ExtraBold"/>
              <a:cs typeface="Montserrat ExtraBold"/>
              <a:sym typeface="Montserrat ExtraBold"/>
            </a:endParaRPr>
          </a:p>
          <a:p>
            <a:pPr indent="0" lvl="0" marL="0" marR="0" rtl="0" algn="l">
              <a:lnSpc>
                <a:spcPct val="100000"/>
              </a:lnSpc>
              <a:spcBef>
                <a:spcPts val="100"/>
              </a:spcBef>
              <a:spcAft>
                <a:spcPts val="0"/>
              </a:spcAft>
              <a:buClr>
                <a:srgbClr val="000000"/>
              </a:buClr>
              <a:buSzPts val="1000"/>
              <a:buFont typeface="Arial"/>
              <a:buNone/>
            </a:pPr>
            <a:r>
              <a:rPr lang="en" sz="700">
                <a:solidFill>
                  <a:srgbClr val="434343"/>
                </a:solidFill>
                <a:latin typeface="EB Garamond"/>
                <a:ea typeface="EB Garamond"/>
                <a:cs typeface="EB Garamond"/>
                <a:sym typeface="EB Garamond"/>
              </a:rPr>
              <a:t>  </a:t>
            </a:r>
            <a:r>
              <a:rPr lang="en">
                <a:solidFill>
                  <a:srgbClr val="434343"/>
                </a:solidFill>
                <a:latin typeface="EB Garamond"/>
                <a:ea typeface="EB Garamond"/>
                <a:cs typeface="EB Garamond"/>
                <a:sym typeface="EB Garamond"/>
              </a:rPr>
              <a:t>Tens of offers for one property are common </a:t>
            </a:r>
            <a:endParaRPr b="0" i="0" u="none" cap="none" strike="noStrike">
              <a:solidFill>
                <a:srgbClr val="434343"/>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17"/>
          <p:cNvSpPr txBox="1"/>
          <p:nvPr>
            <p:ph idx="2"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summary - VALUE GROWTH</a:t>
            </a:r>
            <a:endParaRPr/>
          </a:p>
        </p:txBody>
      </p:sp>
      <p:sp>
        <p:nvSpPr>
          <p:cNvPr id="519" name="Google Shape;519;p17"/>
          <p:cNvSpPr/>
          <p:nvPr/>
        </p:nvSpPr>
        <p:spPr>
          <a:xfrm>
            <a:off x="1330659" y="1389276"/>
            <a:ext cx="194750" cy="210925"/>
          </a:xfrm>
          <a:custGeom>
            <a:rect b="b" l="l" r="r" t="t"/>
            <a:pathLst>
              <a:path extrusionOk="0" h="22098" w="233934">
                <a:moveTo>
                  <a:pt x="0" y="0"/>
                </a:moveTo>
                <a:lnTo>
                  <a:pt x="381" y="22098"/>
                </a:lnTo>
                <a:lnTo>
                  <a:pt x="233934" y="20193"/>
                </a:lnTo>
                <a:lnTo>
                  <a:pt x="233934" y="381"/>
                </a:lnTo>
                <a:close/>
              </a:path>
            </a:pathLst>
          </a:custGeom>
          <a:solidFill>
            <a:srgbClr val="F5B231"/>
          </a:solidFill>
          <a:ln>
            <a:noFill/>
          </a:ln>
        </p:spPr>
      </p:sp>
      <p:sp>
        <p:nvSpPr>
          <p:cNvPr id="520" name="Google Shape;520;p17"/>
          <p:cNvSpPr/>
          <p:nvPr/>
        </p:nvSpPr>
        <p:spPr>
          <a:xfrm>
            <a:off x="527334" y="1389263"/>
            <a:ext cx="194750" cy="210925"/>
          </a:xfrm>
          <a:custGeom>
            <a:rect b="b" l="l" r="r" t="t"/>
            <a:pathLst>
              <a:path extrusionOk="0" h="22098" w="233934">
                <a:moveTo>
                  <a:pt x="0" y="0"/>
                </a:moveTo>
                <a:lnTo>
                  <a:pt x="381" y="22098"/>
                </a:lnTo>
                <a:lnTo>
                  <a:pt x="233934" y="20193"/>
                </a:lnTo>
                <a:lnTo>
                  <a:pt x="233934" y="381"/>
                </a:lnTo>
                <a:close/>
              </a:path>
            </a:pathLst>
          </a:custGeom>
          <a:solidFill>
            <a:srgbClr val="373A5A"/>
          </a:solidFill>
          <a:ln>
            <a:noFill/>
          </a:ln>
        </p:spPr>
      </p:sp>
      <p:sp>
        <p:nvSpPr>
          <p:cNvPr id="521" name="Google Shape;521;p17"/>
          <p:cNvSpPr txBox="1"/>
          <p:nvPr/>
        </p:nvSpPr>
        <p:spPr>
          <a:xfrm>
            <a:off x="735963" y="1328838"/>
            <a:ext cx="631800" cy="331800"/>
          </a:xfrm>
          <a:prstGeom prst="rect">
            <a:avLst/>
          </a:prstGeom>
          <a:noFill/>
          <a:ln>
            <a:noFill/>
          </a:ln>
        </p:spPr>
        <p:txBody>
          <a:bodyPr anchorCtr="0" anchor="ctr" bIns="0" lIns="91425" spcFirstLastPara="1" rIns="91425" wrap="square" tIns="198000">
            <a:noAutofit/>
          </a:bodyPr>
          <a:lstStyle/>
          <a:p>
            <a:pPr indent="0" lvl="0" marL="0" rtl="0" algn="l">
              <a:lnSpc>
                <a:spcPct val="100000"/>
              </a:lnSpc>
              <a:spcBef>
                <a:spcPts val="0"/>
              </a:spcBef>
              <a:spcAft>
                <a:spcPts val="1600"/>
              </a:spcAft>
              <a:buNone/>
            </a:pPr>
            <a:r>
              <a:rPr lang="en">
                <a:solidFill>
                  <a:schemeClr val="dk1"/>
                </a:solidFill>
                <a:latin typeface="Catamaran"/>
                <a:ea typeface="Catamaran"/>
                <a:cs typeface="Catamaran"/>
                <a:sym typeface="Catamaran"/>
              </a:rPr>
              <a:t>2012</a:t>
            </a:r>
            <a:endParaRPr>
              <a:solidFill>
                <a:schemeClr val="dk1"/>
              </a:solidFill>
              <a:latin typeface="Catamaran"/>
              <a:ea typeface="Catamaran"/>
              <a:cs typeface="Catamaran"/>
              <a:sym typeface="Catamaran"/>
            </a:endParaRPr>
          </a:p>
        </p:txBody>
      </p:sp>
      <p:sp>
        <p:nvSpPr>
          <p:cNvPr id="522" name="Google Shape;522;p17"/>
          <p:cNvSpPr txBox="1"/>
          <p:nvPr/>
        </p:nvSpPr>
        <p:spPr>
          <a:xfrm>
            <a:off x="1483075" y="1328838"/>
            <a:ext cx="631800" cy="331800"/>
          </a:xfrm>
          <a:prstGeom prst="rect">
            <a:avLst/>
          </a:prstGeom>
          <a:noFill/>
          <a:ln>
            <a:noFill/>
          </a:ln>
        </p:spPr>
        <p:txBody>
          <a:bodyPr anchorCtr="0" anchor="ctr" bIns="0" lIns="91425" spcFirstLastPara="1" rIns="91425" wrap="square" tIns="198000">
            <a:noAutofit/>
          </a:bodyPr>
          <a:lstStyle/>
          <a:p>
            <a:pPr indent="0" lvl="0" marL="0" rtl="0" algn="l">
              <a:lnSpc>
                <a:spcPct val="100000"/>
              </a:lnSpc>
              <a:spcBef>
                <a:spcPts val="0"/>
              </a:spcBef>
              <a:spcAft>
                <a:spcPts val="1600"/>
              </a:spcAft>
              <a:buNone/>
            </a:pPr>
            <a:r>
              <a:rPr lang="en">
                <a:solidFill>
                  <a:schemeClr val="dk1"/>
                </a:solidFill>
                <a:latin typeface="Catamaran"/>
                <a:ea typeface="Catamaran"/>
                <a:cs typeface="Catamaran"/>
                <a:sym typeface="Catamaran"/>
              </a:rPr>
              <a:t>2021</a:t>
            </a:r>
            <a:endParaRPr>
              <a:solidFill>
                <a:schemeClr val="dk1"/>
              </a:solidFill>
              <a:latin typeface="Catamaran"/>
              <a:ea typeface="Catamaran"/>
              <a:cs typeface="Catamaran"/>
              <a:sym typeface="Catamaran"/>
            </a:endParaRPr>
          </a:p>
        </p:txBody>
      </p:sp>
      <p:pic>
        <p:nvPicPr>
          <p:cNvPr id="523" name="Google Shape;523;p17"/>
          <p:cNvPicPr preferRelativeResize="0"/>
          <p:nvPr/>
        </p:nvPicPr>
        <p:blipFill>
          <a:blip r:embed="rId3">
            <a:alphaModFix/>
          </a:blip>
          <a:stretch>
            <a:fillRect/>
          </a:stretch>
        </p:blipFill>
        <p:spPr>
          <a:xfrm>
            <a:off x="527325" y="1772500"/>
            <a:ext cx="3851250" cy="2181001"/>
          </a:xfrm>
          <a:prstGeom prst="rect">
            <a:avLst/>
          </a:prstGeom>
          <a:noFill/>
          <a:ln>
            <a:noFill/>
          </a:ln>
        </p:spPr>
      </p:pic>
      <p:pic>
        <p:nvPicPr>
          <p:cNvPr id="524" name="Google Shape;524;p17"/>
          <p:cNvPicPr preferRelativeResize="0"/>
          <p:nvPr/>
        </p:nvPicPr>
        <p:blipFill>
          <a:blip r:embed="rId4">
            <a:alphaModFix/>
          </a:blip>
          <a:stretch>
            <a:fillRect/>
          </a:stretch>
        </p:blipFill>
        <p:spPr>
          <a:xfrm>
            <a:off x="4690800" y="1772500"/>
            <a:ext cx="3973601" cy="2181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18"/>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530" name="Google Shape;530;p18"/>
          <p:cNvSpPr txBox="1"/>
          <p:nvPr/>
        </p:nvSpPr>
        <p:spPr>
          <a:xfrm>
            <a:off x="835025" y="1999575"/>
            <a:ext cx="1183500" cy="28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200">
                <a:solidFill>
                  <a:srgbClr val="434343"/>
                </a:solidFill>
                <a:latin typeface="Montserrat ExtraBold"/>
                <a:ea typeface="Montserrat ExtraBold"/>
                <a:cs typeface="Montserrat ExtraBold"/>
                <a:sym typeface="Montserrat ExtraBold"/>
              </a:rPr>
              <a:t>Collect Data</a:t>
            </a:r>
            <a:endParaRPr>
              <a:solidFill>
                <a:srgbClr val="434343"/>
              </a:solidFill>
              <a:latin typeface="Montserrat ExtraBold"/>
              <a:ea typeface="Montserrat ExtraBold"/>
              <a:cs typeface="Montserrat ExtraBold"/>
              <a:sym typeface="Montserrat ExtraBold"/>
            </a:endParaRPr>
          </a:p>
        </p:txBody>
      </p:sp>
      <p:sp>
        <p:nvSpPr>
          <p:cNvPr id="531" name="Google Shape;531;p18"/>
          <p:cNvSpPr txBox="1"/>
          <p:nvPr/>
        </p:nvSpPr>
        <p:spPr>
          <a:xfrm>
            <a:off x="582475" y="2362400"/>
            <a:ext cx="1887300" cy="113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rgbClr val="666666"/>
                </a:solidFill>
                <a:latin typeface="Georgia"/>
                <a:ea typeface="Georgia"/>
                <a:cs typeface="Georgia"/>
                <a:sym typeface="Georgia"/>
              </a:rPr>
              <a:t>Purchasing and rental transaction records can</a:t>
            </a:r>
            <a:endParaRPr sz="1000">
              <a:solidFill>
                <a:srgbClr val="666666"/>
              </a:solidFill>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 sz="1000">
                <a:solidFill>
                  <a:srgbClr val="666666"/>
                </a:solidFill>
                <a:latin typeface="Georgia"/>
                <a:ea typeface="Georgia"/>
                <a:cs typeface="Georgia"/>
                <a:sym typeface="Georgia"/>
              </a:rPr>
              <a:t>be found in the San Diego Multiple Listing System(MLS).</a:t>
            </a:r>
            <a:endParaRPr sz="1100">
              <a:solidFill>
                <a:srgbClr val="666666"/>
              </a:solidFill>
              <a:latin typeface="Georgia"/>
              <a:ea typeface="Georgia"/>
              <a:cs typeface="Georgia"/>
              <a:sym typeface="Georgia"/>
            </a:endParaRPr>
          </a:p>
        </p:txBody>
      </p:sp>
      <p:sp>
        <p:nvSpPr>
          <p:cNvPr id="532" name="Google Shape;532;p18"/>
          <p:cNvSpPr/>
          <p:nvPr/>
        </p:nvSpPr>
        <p:spPr>
          <a:xfrm>
            <a:off x="1085213" y="4215634"/>
            <a:ext cx="180129" cy="11630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txBox="1"/>
          <p:nvPr/>
        </p:nvSpPr>
        <p:spPr>
          <a:xfrm>
            <a:off x="3210990" y="1999575"/>
            <a:ext cx="1053000" cy="28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434343"/>
                </a:solidFill>
                <a:latin typeface="Montserrat ExtraBold"/>
                <a:ea typeface="Montserrat ExtraBold"/>
                <a:cs typeface="Montserrat ExtraBold"/>
                <a:sym typeface="Montserrat ExtraBold"/>
              </a:rPr>
              <a:t>EDA</a:t>
            </a:r>
            <a:endParaRPr>
              <a:solidFill>
                <a:srgbClr val="434343"/>
              </a:solidFill>
              <a:latin typeface="Montserrat ExtraBold"/>
              <a:ea typeface="Montserrat ExtraBold"/>
              <a:cs typeface="Montserrat ExtraBold"/>
              <a:sym typeface="Montserrat ExtraBold"/>
            </a:endParaRPr>
          </a:p>
        </p:txBody>
      </p:sp>
      <p:sp>
        <p:nvSpPr>
          <p:cNvPr id="534" name="Google Shape;534;p18"/>
          <p:cNvSpPr txBox="1"/>
          <p:nvPr/>
        </p:nvSpPr>
        <p:spPr>
          <a:xfrm>
            <a:off x="2810875" y="2285475"/>
            <a:ext cx="2072400" cy="10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34343"/>
                </a:solidFill>
                <a:latin typeface="Georgia"/>
                <a:ea typeface="Georgia"/>
                <a:cs typeface="Georgia"/>
                <a:sym typeface="Georgia"/>
              </a:rPr>
              <a:t>Calculate</a:t>
            </a:r>
            <a:r>
              <a:rPr lang="en" sz="1000">
                <a:solidFill>
                  <a:srgbClr val="434343"/>
                </a:solidFill>
                <a:latin typeface="Georgia"/>
                <a:ea typeface="Georgia"/>
                <a:cs typeface="Georgia"/>
                <a:sym typeface="Georgia"/>
              </a:rPr>
              <a:t> rent_to_value ratios and value growth percentage for different house (based on combination of several features)</a:t>
            </a:r>
            <a:endParaRPr sz="1000">
              <a:solidFill>
                <a:srgbClr val="434343"/>
              </a:solidFill>
              <a:latin typeface="Georgia"/>
              <a:ea typeface="Georgia"/>
              <a:cs typeface="Georgia"/>
              <a:sym typeface="Georgia"/>
            </a:endParaRPr>
          </a:p>
          <a:p>
            <a:pPr indent="0" lvl="0" marL="0" rtl="0" algn="ctr">
              <a:spcBef>
                <a:spcPts val="1600"/>
              </a:spcBef>
              <a:spcAft>
                <a:spcPts val="0"/>
              </a:spcAft>
              <a:buNone/>
            </a:pPr>
            <a:r>
              <a:t/>
            </a:r>
            <a:endParaRPr sz="1200">
              <a:solidFill>
                <a:srgbClr val="434343"/>
              </a:solidFill>
              <a:latin typeface="EB Garamond"/>
              <a:ea typeface="EB Garamond"/>
              <a:cs typeface="EB Garamond"/>
              <a:sym typeface="EB Garamond"/>
            </a:endParaRPr>
          </a:p>
          <a:p>
            <a:pPr indent="0" lvl="0" marL="0" rtl="0" algn="ctr">
              <a:spcBef>
                <a:spcPts val="1600"/>
              </a:spcBef>
              <a:spcAft>
                <a:spcPts val="1600"/>
              </a:spcAft>
              <a:buNone/>
            </a:pPr>
            <a:r>
              <a:t/>
            </a:r>
            <a:endParaRPr sz="1200">
              <a:solidFill>
                <a:srgbClr val="434343"/>
              </a:solidFill>
              <a:latin typeface="EB Garamond"/>
              <a:ea typeface="EB Garamond"/>
              <a:cs typeface="EB Garamond"/>
              <a:sym typeface="EB Garamond"/>
            </a:endParaRPr>
          </a:p>
        </p:txBody>
      </p:sp>
      <p:sp>
        <p:nvSpPr>
          <p:cNvPr id="535" name="Google Shape;535;p18"/>
          <p:cNvSpPr txBox="1"/>
          <p:nvPr/>
        </p:nvSpPr>
        <p:spPr>
          <a:xfrm>
            <a:off x="5005225" y="2226625"/>
            <a:ext cx="1887300" cy="57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4A86E8"/>
                </a:solidFill>
                <a:latin typeface="Montserrat ExtraBold"/>
                <a:ea typeface="Montserrat ExtraBold"/>
                <a:cs typeface="Montserrat ExtraBold"/>
                <a:sym typeface="Montserrat ExtraBold"/>
              </a:rPr>
              <a:t>Future work:</a:t>
            </a:r>
            <a:endParaRPr sz="1200">
              <a:solidFill>
                <a:srgbClr val="4A86E8"/>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200">
                <a:solidFill>
                  <a:srgbClr val="4A86E8"/>
                </a:solidFill>
                <a:latin typeface="Montserrat ExtraBold"/>
                <a:ea typeface="Montserrat ExtraBold"/>
                <a:cs typeface="Montserrat ExtraBold"/>
                <a:sym typeface="Montserrat ExtraBold"/>
              </a:rPr>
              <a:t>Collect complete rental data</a:t>
            </a:r>
            <a:endParaRPr sz="1200">
              <a:solidFill>
                <a:srgbClr val="4A86E8"/>
              </a:solidFill>
              <a:latin typeface="Montserrat ExtraBold"/>
              <a:ea typeface="Montserrat ExtraBold"/>
              <a:cs typeface="Montserrat ExtraBold"/>
              <a:sym typeface="Montserrat ExtraBold"/>
            </a:endParaRPr>
          </a:p>
        </p:txBody>
      </p:sp>
      <p:sp>
        <p:nvSpPr>
          <p:cNvPr id="536" name="Google Shape;536;p18"/>
          <p:cNvSpPr/>
          <p:nvPr/>
        </p:nvSpPr>
        <p:spPr>
          <a:xfrm>
            <a:off x="960760" y="4107311"/>
            <a:ext cx="6556546" cy="22169"/>
          </a:xfrm>
          <a:custGeom>
            <a:rect b="b" l="l" r="r" t="t"/>
            <a:pathLst>
              <a:path extrusionOk="0" h="2706" w="143713">
                <a:moveTo>
                  <a:pt x="0" y="0"/>
                </a:moveTo>
                <a:lnTo>
                  <a:pt x="0" y="2705"/>
                </a:lnTo>
                <a:lnTo>
                  <a:pt x="143712" y="2705"/>
                </a:lnTo>
                <a:lnTo>
                  <a:pt x="14371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18"/>
          <p:cNvGrpSpPr/>
          <p:nvPr/>
        </p:nvGrpSpPr>
        <p:grpSpPr>
          <a:xfrm>
            <a:off x="1148550" y="3755122"/>
            <a:ext cx="806336" cy="575098"/>
            <a:chOff x="1928200" y="3132125"/>
            <a:chExt cx="1512825" cy="997050"/>
          </a:xfrm>
        </p:grpSpPr>
        <p:sp>
          <p:nvSpPr>
            <p:cNvPr id="538" name="Google Shape;538;p18"/>
            <p:cNvSpPr/>
            <p:nvPr/>
          </p:nvSpPr>
          <p:spPr>
            <a:xfrm>
              <a:off x="2718300" y="3132125"/>
              <a:ext cx="416325" cy="261200"/>
            </a:xfrm>
            <a:custGeom>
              <a:rect b="b" l="l" r="r" t="t"/>
              <a:pathLst>
                <a:path extrusionOk="0" h="10448" w="16653">
                  <a:moveTo>
                    <a:pt x="8336" y="1"/>
                  </a:moveTo>
                  <a:cubicBezTo>
                    <a:pt x="6313" y="1"/>
                    <a:pt x="4597" y="1526"/>
                    <a:pt x="4396" y="3554"/>
                  </a:cubicBezTo>
                  <a:cubicBezTo>
                    <a:pt x="4104" y="3469"/>
                    <a:pt x="3804" y="3432"/>
                    <a:pt x="3503" y="3432"/>
                  </a:cubicBezTo>
                  <a:cubicBezTo>
                    <a:pt x="1569" y="3432"/>
                    <a:pt x="0" y="5000"/>
                    <a:pt x="0" y="6935"/>
                  </a:cubicBezTo>
                  <a:cubicBezTo>
                    <a:pt x="0" y="8869"/>
                    <a:pt x="1569" y="10447"/>
                    <a:pt x="3503" y="10447"/>
                  </a:cubicBezTo>
                  <a:lnTo>
                    <a:pt x="13581" y="10447"/>
                  </a:lnTo>
                  <a:cubicBezTo>
                    <a:pt x="15271" y="10447"/>
                    <a:pt x="16652" y="9067"/>
                    <a:pt x="16652" y="7376"/>
                  </a:cubicBezTo>
                  <a:cubicBezTo>
                    <a:pt x="16652" y="5682"/>
                    <a:pt x="15281" y="4305"/>
                    <a:pt x="13598" y="4305"/>
                  </a:cubicBezTo>
                  <a:cubicBezTo>
                    <a:pt x="13592" y="4305"/>
                    <a:pt x="13587" y="4305"/>
                    <a:pt x="13581" y="4305"/>
                  </a:cubicBezTo>
                  <a:cubicBezTo>
                    <a:pt x="13093" y="4305"/>
                    <a:pt x="12614" y="4418"/>
                    <a:pt x="12182" y="4643"/>
                  </a:cubicBezTo>
                  <a:cubicBezTo>
                    <a:pt x="12238" y="4389"/>
                    <a:pt x="12266" y="4127"/>
                    <a:pt x="12266" y="3864"/>
                  </a:cubicBezTo>
                  <a:cubicBezTo>
                    <a:pt x="12219" y="1779"/>
                    <a:pt x="10557" y="88"/>
                    <a:pt x="8481" y="3"/>
                  </a:cubicBezTo>
                  <a:cubicBezTo>
                    <a:pt x="8432" y="2"/>
                    <a:pt x="8384" y="1"/>
                    <a:pt x="8336" y="1"/>
                  </a:cubicBezTo>
                  <a:close/>
                </a:path>
              </a:pathLst>
            </a:custGeom>
            <a:solidFill>
              <a:srgbClr val="FF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a:off x="2850725" y="3580650"/>
              <a:ext cx="512350" cy="548525"/>
            </a:xfrm>
            <a:custGeom>
              <a:rect b="b" l="l" r="r" t="t"/>
              <a:pathLst>
                <a:path extrusionOk="0" h="21941" w="20494">
                  <a:moveTo>
                    <a:pt x="10242" y="1"/>
                  </a:moveTo>
                  <a:cubicBezTo>
                    <a:pt x="9942" y="1"/>
                    <a:pt x="9641" y="76"/>
                    <a:pt x="9373" y="226"/>
                  </a:cubicBezTo>
                  <a:lnTo>
                    <a:pt x="892" y="5054"/>
                  </a:lnTo>
                  <a:cubicBezTo>
                    <a:pt x="338" y="5364"/>
                    <a:pt x="0" y="5946"/>
                    <a:pt x="0" y="6585"/>
                  </a:cubicBezTo>
                  <a:lnTo>
                    <a:pt x="0" y="20184"/>
                  </a:lnTo>
                  <a:cubicBezTo>
                    <a:pt x="0" y="21151"/>
                    <a:pt x="789" y="21940"/>
                    <a:pt x="1756" y="21940"/>
                  </a:cubicBezTo>
                  <a:lnTo>
                    <a:pt x="18728" y="21940"/>
                  </a:lnTo>
                  <a:cubicBezTo>
                    <a:pt x="19705" y="21940"/>
                    <a:pt x="20493" y="21151"/>
                    <a:pt x="20493" y="20175"/>
                  </a:cubicBezTo>
                  <a:lnTo>
                    <a:pt x="20493" y="6585"/>
                  </a:lnTo>
                  <a:cubicBezTo>
                    <a:pt x="20493" y="5946"/>
                    <a:pt x="20155" y="5364"/>
                    <a:pt x="19601" y="5054"/>
                  </a:cubicBezTo>
                  <a:lnTo>
                    <a:pt x="11111" y="226"/>
                  </a:lnTo>
                  <a:cubicBezTo>
                    <a:pt x="10843" y="76"/>
                    <a:pt x="10543" y="1"/>
                    <a:pt x="10242"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2993700" y="3850450"/>
              <a:ext cx="226375" cy="278725"/>
            </a:xfrm>
            <a:custGeom>
              <a:rect b="b" l="l" r="r" t="t"/>
              <a:pathLst>
                <a:path extrusionOk="0" h="11149" w="9055">
                  <a:moveTo>
                    <a:pt x="1757" y="0"/>
                  </a:moveTo>
                  <a:cubicBezTo>
                    <a:pt x="780" y="0"/>
                    <a:pt x="1" y="780"/>
                    <a:pt x="1" y="1756"/>
                  </a:cubicBezTo>
                  <a:lnTo>
                    <a:pt x="1" y="11148"/>
                  </a:lnTo>
                  <a:lnTo>
                    <a:pt x="9055" y="11148"/>
                  </a:lnTo>
                  <a:lnTo>
                    <a:pt x="9055" y="1756"/>
                  </a:lnTo>
                  <a:cubicBezTo>
                    <a:pt x="9055" y="780"/>
                    <a:pt x="8266" y="0"/>
                    <a:pt x="7298"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2844375" y="3580650"/>
              <a:ext cx="596650" cy="250800"/>
            </a:xfrm>
            <a:custGeom>
              <a:rect b="b" l="l" r="r" t="t"/>
              <a:pathLst>
                <a:path extrusionOk="0" h="10032" w="23866">
                  <a:moveTo>
                    <a:pt x="10496" y="1"/>
                  </a:moveTo>
                  <a:cubicBezTo>
                    <a:pt x="10196" y="1"/>
                    <a:pt x="9895" y="76"/>
                    <a:pt x="9627" y="226"/>
                  </a:cubicBezTo>
                  <a:lnTo>
                    <a:pt x="1137" y="5054"/>
                  </a:lnTo>
                  <a:cubicBezTo>
                    <a:pt x="292" y="5533"/>
                    <a:pt x="1" y="6613"/>
                    <a:pt x="480" y="7458"/>
                  </a:cubicBezTo>
                  <a:cubicBezTo>
                    <a:pt x="803" y="8028"/>
                    <a:pt x="1399" y="8346"/>
                    <a:pt x="2012" y="8346"/>
                  </a:cubicBezTo>
                  <a:cubicBezTo>
                    <a:pt x="2308" y="8346"/>
                    <a:pt x="2608" y="8272"/>
                    <a:pt x="2884" y="8116"/>
                  </a:cubicBezTo>
                  <a:lnTo>
                    <a:pt x="10501" y="3786"/>
                  </a:lnTo>
                  <a:lnTo>
                    <a:pt x="21086" y="9797"/>
                  </a:lnTo>
                  <a:cubicBezTo>
                    <a:pt x="21347" y="9946"/>
                    <a:pt x="21646" y="10031"/>
                    <a:pt x="21954" y="10031"/>
                  </a:cubicBezTo>
                  <a:lnTo>
                    <a:pt x="21954" y="10031"/>
                  </a:lnTo>
                  <a:cubicBezTo>
                    <a:pt x="22751" y="10029"/>
                    <a:pt x="23453" y="9495"/>
                    <a:pt x="23659" y="8726"/>
                  </a:cubicBezTo>
                  <a:cubicBezTo>
                    <a:pt x="23866" y="7946"/>
                    <a:pt x="23518" y="7129"/>
                    <a:pt x="22823" y="6735"/>
                  </a:cubicBezTo>
                  <a:lnTo>
                    <a:pt x="11365" y="226"/>
                  </a:lnTo>
                  <a:cubicBezTo>
                    <a:pt x="11097" y="76"/>
                    <a:pt x="10797" y="1"/>
                    <a:pt x="10496" y="1"/>
                  </a:cubicBezTo>
                  <a:close/>
                  <a:moveTo>
                    <a:pt x="21954" y="10031"/>
                  </a:moveTo>
                  <a:lnTo>
                    <a:pt x="21954" y="10031"/>
                  </a:lnTo>
                  <a:cubicBezTo>
                    <a:pt x="21953" y="10031"/>
                    <a:pt x="21951" y="10031"/>
                    <a:pt x="21950" y="10031"/>
                  </a:cubicBezTo>
                  <a:lnTo>
                    <a:pt x="21959" y="10031"/>
                  </a:lnTo>
                  <a:cubicBezTo>
                    <a:pt x="21957" y="10031"/>
                    <a:pt x="21956" y="10031"/>
                    <a:pt x="21954" y="10031"/>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2015075" y="3146825"/>
              <a:ext cx="912200" cy="982350"/>
            </a:xfrm>
            <a:custGeom>
              <a:rect b="b" l="l" r="r" t="t"/>
              <a:pathLst>
                <a:path extrusionOk="0" h="39294" w="36488">
                  <a:moveTo>
                    <a:pt x="18241" y="0"/>
                  </a:moveTo>
                  <a:cubicBezTo>
                    <a:pt x="17941" y="0"/>
                    <a:pt x="17643" y="78"/>
                    <a:pt x="17375" y="233"/>
                  </a:cubicBezTo>
                  <a:lnTo>
                    <a:pt x="892" y="9596"/>
                  </a:lnTo>
                  <a:cubicBezTo>
                    <a:pt x="338" y="9906"/>
                    <a:pt x="0" y="10488"/>
                    <a:pt x="0" y="11118"/>
                  </a:cubicBezTo>
                  <a:lnTo>
                    <a:pt x="0" y="37537"/>
                  </a:lnTo>
                  <a:cubicBezTo>
                    <a:pt x="0" y="38504"/>
                    <a:pt x="789" y="39293"/>
                    <a:pt x="1757" y="39293"/>
                  </a:cubicBezTo>
                  <a:lnTo>
                    <a:pt x="36488" y="39293"/>
                  </a:lnTo>
                  <a:lnTo>
                    <a:pt x="36488" y="11118"/>
                  </a:lnTo>
                  <a:cubicBezTo>
                    <a:pt x="36488" y="10488"/>
                    <a:pt x="36140" y="9906"/>
                    <a:pt x="35596" y="9596"/>
                  </a:cubicBezTo>
                  <a:lnTo>
                    <a:pt x="19113" y="233"/>
                  </a:lnTo>
                  <a:cubicBezTo>
                    <a:pt x="18841" y="78"/>
                    <a:pt x="18540" y="0"/>
                    <a:pt x="18241"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2282025" y="3668700"/>
              <a:ext cx="378300" cy="460475"/>
            </a:xfrm>
            <a:custGeom>
              <a:rect b="b" l="l" r="r" t="t"/>
              <a:pathLst>
                <a:path extrusionOk="0" h="18419" w="15132">
                  <a:moveTo>
                    <a:pt x="1757" y="1"/>
                  </a:moveTo>
                  <a:cubicBezTo>
                    <a:pt x="780" y="1"/>
                    <a:pt x="1" y="790"/>
                    <a:pt x="1" y="1757"/>
                  </a:cubicBezTo>
                  <a:lnTo>
                    <a:pt x="1" y="18418"/>
                  </a:lnTo>
                  <a:lnTo>
                    <a:pt x="15131" y="18418"/>
                  </a:lnTo>
                  <a:lnTo>
                    <a:pt x="15131" y="1757"/>
                  </a:lnTo>
                  <a:cubicBezTo>
                    <a:pt x="15131" y="790"/>
                    <a:pt x="14342" y="1"/>
                    <a:pt x="13375"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a:off x="1928200" y="3146825"/>
              <a:ext cx="1083150" cy="367875"/>
            </a:xfrm>
            <a:custGeom>
              <a:rect b="b" l="l" r="r" t="t"/>
              <a:pathLst>
                <a:path extrusionOk="0" h="14715" w="43326">
                  <a:moveTo>
                    <a:pt x="21716" y="0"/>
                  </a:moveTo>
                  <a:cubicBezTo>
                    <a:pt x="21416" y="0"/>
                    <a:pt x="21118" y="78"/>
                    <a:pt x="20850" y="233"/>
                  </a:cubicBezTo>
                  <a:lnTo>
                    <a:pt x="1146" y="11418"/>
                  </a:lnTo>
                  <a:cubicBezTo>
                    <a:pt x="301" y="11897"/>
                    <a:pt x="0" y="12977"/>
                    <a:pt x="489" y="13823"/>
                  </a:cubicBezTo>
                  <a:cubicBezTo>
                    <a:pt x="812" y="14392"/>
                    <a:pt x="1403" y="14710"/>
                    <a:pt x="2014" y="14710"/>
                  </a:cubicBezTo>
                  <a:cubicBezTo>
                    <a:pt x="2309" y="14710"/>
                    <a:pt x="2608" y="14636"/>
                    <a:pt x="2884" y="14480"/>
                  </a:cubicBezTo>
                  <a:lnTo>
                    <a:pt x="21714" y="3783"/>
                  </a:lnTo>
                  <a:lnTo>
                    <a:pt x="40545" y="14480"/>
                  </a:lnTo>
                  <a:cubicBezTo>
                    <a:pt x="40808" y="14630"/>
                    <a:pt x="41109" y="14705"/>
                    <a:pt x="41419" y="14715"/>
                  </a:cubicBezTo>
                  <a:cubicBezTo>
                    <a:pt x="42217" y="14715"/>
                    <a:pt x="42921" y="14179"/>
                    <a:pt x="43119" y="13409"/>
                  </a:cubicBezTo>
                  <a:cubicBezTo>
                    <a:pt x="43325" y="12630"/>
                    <a:pt x="42987" y="11813"/>
                    <a:pt x="42292" y="11418"/>
                  </a:cubicBezTo>
                  <a:lnTo>
                    <a:pt x="22588" y="233"/>
                  </a:lnTo>
                  <a:cubicBezTo>
                    <a:pt x="22316" y="78"/>
                    <a:pt x="22015" y="0"/>
                    <a:pt x="2171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18"/>
          <p:cNvGrpSpPr/>
          <p:nvPr/>
        </p:nvGrpSpPr>
        <p:grpSpPr>
          <a:xfrm>
            <a:off x="3348170" y="3631726"/>
            <a:ext cx="778639" cy="698614"/>
            <a:chOff x="202950" y="1579375"/>
            <a:chExt cx="1537900" cy="1275075"/>
          </a:xfrm>
        </p:grpSpPr>
        <p:sp>
          <p:nvSpPr>
            <p:cNvPr id="546" name="Google Shape;546;p18"/>
            <p:cNvSpPr/>
            <p:nvPr/>
          </p:nvSpPr>
          <p:spPr>
            <a:xfrm>
              <a:off x="1221225" y="2527600"/>
              <a:ext cx="519625" cy="326850"/>
            </a:xfrm>
            <a:custGeom>
              <a:rect b="b" l="l" r="r" t="t"/>
              <a:pathLst>
                <a:path extrusionOk="0" h="13074" w="20785">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1221225" y="2528550"/>
              <a:ext cx="388125" cy="325900"/>
            </a:xfrm>
            <a:custGeom>
              <a:rect b="b" l="l" r="r" t="t"/>
              <a:pathLst>
                <a:path extrusionOk="0" h="13036" w="15525">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8"/>
            <p:cNvSpPr/>
            <p:nvPr/>
          </p:nvSpPr>
          <p:spPr>
            <a:xfrm>
              <a:off x="202950" y="2527725"/>
              <a:ext cx="513475" cy="326725"/>
            </a:xfrm>
            <a:custGeom>
              <a:rect b="b" l="l" r="r" t="t"/>
              <a:pathLst>
                <a:path extrusionOk="0" h="13069" w="20539">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8"/>
            <p:cNvSpPr/>
            <p:nvPr/>
          </p:nvSpPr>
          <p:spPr>
            <a:xfrm>
              <a:off x="476900" y="1599450"/>
              <a:ext cx="968575" cy="1254775"/>
            </a:xfrm>
            <a:custGeom>
              <a:rect b="b" l="l" r="r" t="t"/>
              <a:pathLst>
                <a:path extrusionOk="0" h="50191" w="38743">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715225" y="2123975"/>
              <a:ext cx="730250" cy="730475"/>
            </a:xfrm>
            <a:custGeom>
              <a:rect b="b" l="l" r="r" t="t"/>
              <a:pathLst>
                <a:path extrusionOk="0" h="29219" w="29210">
                  <a:moveTo>
                    <a:pt x="29209" y="1"/>
                  </a:moveTo>
                  <a:lnTo>
                    <a:pt x="0" y="29219"/>
                  </a:lnTo>
                  <a:lnTo>
                    <a:pt x="29209" y="29219"/>
                  </a:lnTo>
                  <a:lnTo>
                    <a:pt x="29209" y="1"/>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1227800" y="2380150"/>
              <a:ext cx="118125" cy="295150"/>
            </a:xfrm>
            <a:custGeom>
              <a:rect b="b" l="l" r="r" t="t"/>
              <a:pathLst>
                <a:path extrusionOk="0" h="11806" w="4725">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576700" y="2380150"/>
              <a:ext cx="117875" cy="295150"/>
            </a:xfrm>
            <a:custGeom>
              <a:rect b="b" l="l" r="r" t="t"/>
              <a:pathLst>
                <a:path extrusionOk="0" h="11806" w="4715">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476900" y="2675275"/>
              <a:ext cx="968800" cy="179175"/>
            </a:xfrm>
            <a:custGeom>
              <a:rect b="b" l="l" r="r" t="t"/>
              <a:pathLst>
                <a:path extrusionOk="0" h="7167" w="38752">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476900" y="2675275"/>
              <a:ext cx="968575" cy="178950"/>
            </a:xfrm>
            <a:custGeom>
              <a:rect b="b" l="l" r="r" t="t"/>
              <a:pathLst>
                <a:path extrusionOk="0" h="7158" w="38743">
                  <a:moveTo>
                    <a:pt x="1" y="1"/>
                  </a:moveTo>
                  <a:lnTo>
                    <a:pt x="1" y="5984"/>
                  </a:lnTo>
                  <a:cubicBezTo>
                    <a:pt x="1" y="6632"/>
                    <a:pt x="527" y="7158"/>
                    <a:pt x="1175" y="7158"/>
                  </a:cubicBezTo>
                  <a:lnTo>
                    <a:pt x="38742" y="7158"/>
                  </a:lnTo>
                  <a:lnTo>
                    <a:pt x="38742"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715225" y="2675275"/>
              <a:ext cx="730250" cy="178950"/>
            </a:xfrm>
            <a:custGeom>
              <a:rect b="b" l="l" r="r" t="t"/>
              <a:pathLst>
                <a:path extrusionOk="0" h="7158" w="29210">
                  <a:moveTo>
                    <a:pt x="7157" y="1"/>
                  </a:moveTo>
                  <a:lnTo>
                    <a:pt x="0" y="7158"/>
                  </a:lnTo>
                  <a:lnTo>
                    <a:pt x="29209" y="7158"/>
                  </a:lnTo>
                  <a:lnTo>
                    <a:pt x="29209" y="1"/>
                  </a:ln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809375" y="2380150"/>
              <a:ext cx="303625" cy="474300"/>
            </a:xfrm>
            <a:custGeom>
              <a:rect b="b" l="l" r="r" t="t"/>
              <a:pathLst>
                <a:path extrusionOk="0" h="18972" w="12145">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8"/>
            <p:cNvSpPr/>
            <p:nvPr/>
          </p:nvSpPr>
          <p:spPr>
            <a:xfrm>
              <a:off x="476900" y="1599450"/>
              <a:ext cx="968575" cy="627175"/>
            </a:xfrm>
            <a:custGeom>
              <a:rect b="b" l="l" r="r" t="t"/>
              <a:pathLst>
                <a:path extrusionOk="0" h="25087" w="38743">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8"/>
            <p:cNvSpPr/>
            <p:nvPr/>
          </p:nvSpPr>
          <p:spPr>
            <a:xfrm>
              <a:off x="323575" y="1579375"/>
              <a:ext cx="1275450" cy="648050"/>
            </a:xfrm>
            <a:custGeom>
              <a:rect b="b" l="l" r="r" t="t"/>
              <a:pathLst>
                <a:path extrusionOk="0" h="25922" w="51018">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1015775" y="2593800"/>
              <a:ext cx="46275" cy="71875"/>
            </a:xfrm>
            <a:custGeom>
              <a:rect b="b" l="l" r="r" t="t"/>
              <a:pathLst>
                <a:path extrusionOk="0" h="2875" w="1851">
                  <a:moveTo>
                    <a:pt x="921" y="1"/>
                  </a:moveTo>
                  <a:cubicBezTo>
                    <a:pt x="413" y="1"/>
                    <a:pt x="0" y="424"/>
                    <a:pt x="19" y="940"/>
                  </a:cubicBezTo>
                  <a:lnTo>
                    <a:pt x="19" y="1964"/>
                  </a:lnTo>
                  <a:cubicBezTo>
                    <a:pt x="19" y="2471"/>
                    <a:pt x="423" y="2875"/>
                    <a:pt x="921" y="2875"/>
                  </a:cubicBezTo>
                  <a:cubicBezTo>
                    <a:pt x="1428" y="2875"/>
                    <a:pt x="1832" y="2471"/>
                    <a:pt x="1832" y="1964"/>
                  </a:cubicBezTo>
                  <a:lnTo>
                    <a:pt x="1832" y="940"/>
                  </a:lnTo>
                  <a:cubicBezTo>
                    <a:pt x="1850" y="424"/>
                    <a:pt x="1437" y="1"/>
                    <a:pt x="921" y="1"/>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8"/>
            <p:cNvSpPr/>
            <p:nvPr/>
          </p:nvSpPr>
          <p:spPr>
            <a:xfrm>
              <a:off x="827225" y="2009625"/>
              <a:ext cx="258075" cy="248250"/>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8"/>
            <p:cNvSpPr/>
            <p:nvPr/>
          </p:nvSpPr>
          <p:spPr>
            <a:xfrm>
              <a:off x="1235775" y="2642175"/>
              <a:ext cx="355775" cy="21227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18"/>
          <p:cNvSpPr/>
          <p:nvPr/>
        </p:nvSpPr>
        <p:spPr>
          <a:xfrm>
            <a:off x="5644698" y="4242045"/>
            <a:ext cx="32658" cy="88299"/>
          </a:xfrm>
          <a:custGeom>
            <a:rect b="b" l="l" r="r" t="t"/>
            <a:pathLst>
              <a:path extrusionOk="0" h="6829" w="2734">
                <a:moveTo>
                  <a:pt x="1363" y="0"/>
                </a:moveTo>
                <a:cubicBezTo>
                  <a:pt x="545" y="0"/>
                  <a:pt x="1" y="545"/>
                  <a:pt x="1" y="1362"/>
                </a:cubicBezTo>
                <a:lnTo>
                  <a:pt x="1" y="6828"/>
                </a:lnTo>
                <a:lnTo>
                  <a:pt x="2734" y="6828"/>
                </a:lnTo>
                <a:lnTo>
                  <a:pt x="2734" y="1362"/>
                </a:lnTo>
                <a:cubicBezTo>
                  <a:pt x="2734" y="545"/>
                  <a:pt x="2189" y="0"/>
                  <a:pt x="1363"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 name="Google Shape;563;p18"/>
          <p:cNvGrpSpPr/>
          <p:nvPr/>
        </p:nvGrpSpPr>
        <p:grpSpPr>
          <a:xfrm>
            <a:off x="5555107" y="3493072"/>
            <a:ext cx="838879" cy="837018"/>
            <a:chOff x="5747675" y="2580200"/>
            <a:chExt cx="1629525" cy="1502725"/>
          </a:xfrm>
        </p:grpSpPr>
        <p:sp>
          <p:nvSpPr>
            <p:cNvPr id="564" name="Google Shape;564;p18"/>
            <p:cNvSpPr/>
            <p:nvPr/>
          </p:nvSpPr>
          <p:spPr>
            <a:xfrm>
              <a:off x="7149400" y="3843875"/>
              <a:ext cx="68375" cy="170725"/>
            </a:xfrm>
            <a:custGeom>
              <a:rect b="b" l="l" r="r" t="t"/>
              <a:pathLst>
                <a:path extrusionOk="0" h="6829" w="2735">
                  <a:moveTo>
                    <a:pt x="1372" y="0"/>
                  </a:moveTo>
                  <a:cubicBezTo>
                    <a:pt x="555" y="0"/>
                    <a:pt x="1" y="545"/>
                    <a:pt x="1" y="1362"/>
                  </a:cubicBezTo>
                  <a:lnTo>
                    <a:pt x="1" y="6828"/>
                  </a:lnTo>
                  <a:lnTo>
                    <a:pt x="2734" y="6828"/>
                  </a:lnTo>
                  <a:lnTo>
                    <a:pt x="2734" y="1362"/>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8"/>
            <p:cNvSpPr/>
            <p:nvPr/>
          </p:nvSpPr>
          <p:spPr>
            <a:xfrm>
              <a:off x="6534700" y="2580200"/>
              <a:ext cx="68350" cy="205000"/>
            </a:xfrm>
            <a:custGeom>
              <a:rect b="b" l="l" r="r" t="t"/>
              <a:pathLst>
                <a:path extrusionOk="0" h="8200" w="2734">
                  <a:moveTo>
                    <a:pt x="1372" y="0"/>
                  </a:moveTo>
                  <a:cubicBezTo>
                    <a:pt x="546" y="0"/>
                    <a:pt x="1" y="545"/>
                    <a:pt x="1" y="1371"/>
                  </a:cubicBezTo>
                  <a:lnTo>
                    <a:pt x="1" y="6828"/>
                  </a:lnTo>
                  <a:cubicBezTo>
                    <a:pt x="1" y="7655"/>
                    <a:pt x="546" y="8199"/>
                    <a:pt x="1372" y="8199"/>
                  </a:cubicBezTo>
                  <a:cubicBezTo>
                    <a:pt x="2189" y="8199"/>
                    <a:pt x="2734" y="7655"/>
                    <a:pt x="2734" y="6828"/>
                  </a:cubicBezTo>
                  <a:lnTo>
                    <a:pt x="2734" y="1371"/>
                  </a:lnTo>
                  <a:cubicBezTo>
                    <a:pt x="2734" y="545"/>
                    <a:pt x="2189" y="0"/>
                    <a:pt x="137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8"/>
            <p:cNvSpPr/>
            <p:nvPr/>
          </p:nvSpPr>
          <p:spPr>
            <a:xfrm>
              <a:off x="6159025" y="2750900"/>
              <a:ext cx="819725" cy="1263700"/>
            </a:xfrm>
            <a:custGeom>
              <a:rect b="b" l="l" r="r" t="t"/>
              <a:pathLst>
                <a:path extrusionOk="0" h="50548" w="32789">
                  <a:moveTo>
                    <a:pt x="10933" y="0"/>
                  </a:moveTo>
                  <a:cubicBezTo>
                    <a:pt x="10106" y="0"/>
                    <a:pt x="9562" y="545"/>
                    <a:pt x="9562" y="1371"/>
                  </a:cubicBezTo>
                  <a:lnTo>
                    <a:pt x="9562" y="4104"/>
                  </a:lnTo>
                  <a:cubicBezTo>
                    <a:pt x="9562" y="4921"/>
                    <a:pt x="9017" y="5466"/>
                    <a:pt x="8200" y="5466"/>
                  </a:cubicBezTo>
                  <a:lnTo>
                    <a:pt x="1372" y="5466"/>
                  </a:lnTo>
                  <a:cubicBezTo>
                    <a:pt x="545" y="5466"/>
                    <a:pt x="1" y="6011"/>
                    <a:pt x="1" y="6837"/>
                  </a:cubicBezTo>
                  <a:lnTo>
                    <a:pt x="1" y="50547"/>
                  </a:lnTo>
                  <a:lnTo>
                    <a:pt x="32788" y="50547"/>
                  </a:lnTo>
                  <a:lnTo>
                    <a:pt x="32788" y="6828"/>
                  </a:lnTo>
                  <a:cubicBezTo>
                    <a:pt x="32788" y="6011"/>
                    <a:pt x="32243" y="5466"/>
                    <a:pt x="31426" y="5466"/>
                  </a:cubicBezTo>
                  <a:lnTo>
                    <a:pt x="24589" y="5466"/>
                  </a:lnTo>
                  <a:cubicBezTo>
                    <a:pt x="23772" y="5466"/>
                    <a:pt x="23227" y="4921"/>
                    <a:pt x="23227" y="4104"/>
                  </a:cubicBezTo>
                  <a:lnTo>
                    <a:pt x="23227" y="1371"/>
                  </a:lnTo>
                  <a:cubicBezTo>
                    <a:pt x="23227" y="554"/>
                    <a:pt x="22682" y="0"/>
                    <a:pt x="2185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8"/>
            <p:cNvSpPr/>
            <p:nvPr/>
          </p:nvSpPr>
          <p:spPr>
            <a:xfrm>
              <a:off x="6261400" y="2990150"/>
              <a:ext cx="614975" cy="136450"/>
            </a:xfrm>
            <a:custGeom>
              <a:rect b="b" l="l" r="r" t="t"/>
              <a:pathLst>
                <a:path extrusionOk="0" h="5458" w="24599">
                  <a:moveTo>
                    <a:pt x="1372" y="0"/>
                  </a:moveTo>
                  <a:cubicBezTo>
                    <a:pt x="555" y="0"/>
                    <a:pt x="1" y="536"/>
                    <a:pt x="1" y="1362"/>
                  </a:cubicBezTo>
                  <a:lnTo>
                    <a:pt x="1" y="4095"/>
                  </a:lnTo>
                  <a:cubicBezTo>
                    <a:pt x="1" y="4912"/>
                    <a:pt x="545" y="5457"/>
                    <a:pt x="1372" y="5457"/>
                  </a:cubicBezTo>
                  <a:lnTo>
                    <a:pt x="23227" y="5457"/>
                  </a:lnTo>
                  <a:cubicBezTo>
                    <a:pt x="24044" y="5457"/>
                    <a:pt x="24598" y="491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8"/>
            <p:cNvSpPr/>
            <p:nvPr/>
          </p:nvSpPr>
          <p:spPr>
            <a:xfrm>
              <a:off x="6261400" y="3194900"/>
              <a:ext cx="614975" cy="136675"/>
            </a:xfrm>
            <a:custGeom>
              <a:rect b="b" l="l" r="r" t="t"/>
              <a:pathLst>
                <a:path extrusionOk="0" h="5467" w="24599">
                  <a:moveTo>
                    <a:pt x="1372" y="0"/>
                  </a:moveTo>
                  <a:cubicBezTo>
                    <a:pt x="555" y="0"/>
                    <a:pt x="1" y="545"/>
                    <a:pt x="1" y="1371"/>
                  </a:cubicBezTo>
                  <a:lnTo>
                    <a:pt x="1" y="4104"/>
                  </a:lnTo>
                  <a:cubicBezTo>
                    <a:pt x="1" y="4921"/>
                    <a:pt x="545" y="5466"/>
                    <a:pt x="1372" y="5466"/>
                  </a:cubicBezTo>
                  <a:lnTo>
                    <a:pt x="23227" y="5466"/>
                  </a:lnTo>
                  <a:cubicBezTo>
                    <a:pt x="24044" y="5466"/>
                    <a:pt x="24598" y="4921"/>
                    <a:pt x="24598" y="4104"/>
                  </a:cubicBezTo>
                  <a:lnTo>
                    <a:pt x="24598" y="1371"/>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6261400" y="3399875"/>
              <a:ext cx="614975" cy="136675"/>
            </a:xfrm>
            <a:custGeom>
              <a:rect b="b" l="l" r="r" t="t"/>
              <a:pathLst>
                <a:path extrusionOk="0" h="5467" w="24599">
                  <a:moveTo>
                    <a:pt x="1372" y="0"/>
                  </a:moveTo>
                  <a:cubicBezTo>
                    <a:pt x="555" y="0"/>
                    <a:pt x="1" y="545"/>
                    <a:pt x="1" y="1362"/>
                  </a:cubicBezTo>
                  <a:lnTo>
                    <a:pt x="1" y="4095"/>
                  </a:lnTo>
                  <a:cubicBezTo>
                    <a:pt x="1" y="492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8"/>
            <p:cNvSpPr/>
            <p:nvPr/>
          </p:nvSpPr>
          <p:spPr>
            <a:xfrm>
              <a:off x="6261400" y="3604850"/>
              <a:ext cx="614975" cy="136675"/>
            </a:xfrm>
            <a:custGeom>
              <a:rect b="b" l="l" r="r" t="t"/>
              <a:pathLst>
                <a:path extrusionOk="0" h="5467" w="24599">
                  <a:moveTo>
                    <a:pt x="1372" y="0"/>
                  </a:moveTo>
                  <a:cubicBezTo>
                    <a:pt x="555" y="0"/>
                    <a:pt x="1" y="545"/>
                    <a:pt x="1" y="1362"/>
                  </a:cubicBezTo>
                  <a:lnTo>
                    <a:pt x="1" y="4095"/>
                  </a:lnTo>
                  <a:cubicBezTo>
                    <a:pt x="1" y="4912"/>
                    <a:pt x="545" y="5466"/>
                    <a:pt x="1372" y="5466"/>
                  </a:cubicBezTo>
                  <a:lnTo>
                    <a:pt x="23227" y="5466"/>
                  </a:lnTo>
                  <a:cubicBezTo>
                    <a:pt x="24044" y="5466"/>
                    <a:pt x="24598" y="4922"/>
                    <a:pt x="24598" y="4095"/>
                  </a:cubicBezTo>
                  <a:lnTo>
                    <a:pt x="24598" y="1362"/>
                  </a:lnTo>
                  <a:cubicBezTo>
                    <a:pt x="24598" y="545"/>
                    <a:pt x="24053" y="0"/>
                    <a:pt x="23227"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8"/>
            <p:cNvSpPr/>
            <p:nvPr/>
          </p:nvSpPr>
          <p:spPr>
            <a:xfrm>
              <a:off x="5817625" y="4014575"/>
              <a:ext cx="1502750" cy="68350"/>
            </a:xfrm>
            <a:custGeom>
              <a:rect b="b" l="l" r="r" t="t"/>
              <a:pathLst>
                <a:path extrusionOk="0" h="2734" w="60110">
                  <a:moveTo>
                    <a:pt x="1363" y="0"/>
                  </a:moveTo>
                  <a:cubicBezTo>
                    <a:pt x="546" y="0"/>
                    <a:pt x="1" y="545"/>
                    <a:pt x="1" y="1371"/>
                  </a:cubicBezTo>
                  <a:cubicBezTo>
                    <a:pt x="1" y="2188"/>
                    <a:pt x="546" y="2733"/>
                    <a:pt x="1363" y="2733"/>
                  </a:cubicBezTo>
                  <a:lnTo>
                    <a:pt x="58738" y="2733"/>
                  </a:lnTo>
                  <a:cubicBezTo>
                    <a:pt x="59555" y="2733"/>
                    <a:pt x="60109" y="2188"/>
                    <a:pt x="60109" y="1371"/>
                  </a:cubicBezTo>
                  <a:cubicBezTo>
                    <a:pt x="60109" y="545"/>
                    <a:pt x="59565" y="0"/>
                    <a:pt x="58738"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8"/>
            <p:cNvSpPr/>
            <p:nvPr/>
          </p:nvSpPr>
          <p:spPr>
            <a:xfrm>
              <a:off x="6466375" y="3809600"/>
              <a:ext cx="205000" cy="205000"/>
            </a:xfrm>
            <a:custGeom>
              <a:rect b="b" l="l" r="r" t="t"/>
              <a:pathLst>
                <a:path extrusionOk="0" h="8200" w="8200">
                  <a:moveTo>
                    <a:pt x="1" y="0"/>
                  </a:moveTo>
                  <a:lnTo>
                    <a:pt x="1" y="8199"/>
                  </a:lnTo>
                  <a:lnTo>
                    <a:pt x="8200" y="8199"/>
                  </a:lnTo>
                  <a:lnTo>
                    <a:pt x="8200" y="0"/>
                  </a:ln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8"/>
            <p:cNvSpPr/>
            <p:nvPr/>
          </p:nvSpPr>
          <p:spPr>
            <a:xfrm>
              <a:off x="6739700" y="3809600"/>
              <a:ext cx="136675" cy="136675"/>
            </a:xfrm>
            <a:custGeom>
              <a:rect b="b" l="l" r="r" t="t"/>
              <a:pathLst>
                <a:path extrusionOk="0" h="5467" w="5467">
                  <a:moveTo>
                    <a:pt x="1362" y="0"/>
                  </a:moveTo>
                  <a:cubicBezTo>
                    <a:pt x="545" y="0"/>
                    <a:pt x="0" y="545"/>
                    <a:pt x="0" y="1371"/>
                  </a:cubicBezTo>
                  <a:lnTo>
                    <a:pt x="0" y="4104"/>
                  </a:lnTo>
                  <a:cubicBezTo>
                    <a:pt x="0" y="4921"/>
                    <a:pt x="545" y="5466"/>
                    <a:pt x="1362" y="5466"/>
                  </a:cubicBezTo>
                  <a:lnTo>
                    <a:pt x="4095" y="5466"/>
                  </a:lnTo>
                  <a:cubicBezTo>
                    <a:pt x="4912" y="5466"/>
                    <a:pt x="5466" y="4921"/>
                    <a:pt x="5466" y="4104"/>
                  </a:cubicBezTo>
                  <a:lnTo>
                    <a:pt x="5466" y="1371"/>
                  </a:lnTo>
                  <a:cubicBezTo>
                    <a:pt x="5466" y="554"/>
                    <a:pt x="4921" y="0"/>
                    <a:pt x="409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8"/>
            <p:cNvSpPr/>
            <p:nvPr/>
          </p:nvSpPr>
          <p:spPr>
            <a:xfrm>
              <a:off x="6261400" y="3809600"/>
              <a:ext cx="136675" cy="136675"/>
            </a:xfrm>
            <a:custGeom>
              <a:rect b="b" l="l" r="r" t="t"/>
              <a:pathLst>
                <a:path extrusionOk="0" h="5467" w="5467">
                  <a:moveTo>
                    <a:pt x="1372" y="0"/>
                  </a:moveTo>
                  <a:cubicBezTo>
                    <a:pt x="555" y="0"/>
                    <a:pt x="1" y="545"/>
                    <a:pt x="1" y="1371"/>
                  </a:cubicBezTo>
                  <a:lnTo>
                    <a:pt x="1" y="4104"/>
                  </a:lnTo>
                  <a:cubicBezTo>
                    <a:pt x="1" y="4921"/>
                    <a:pt x="545" y="5466"/>
                    <a:pt x="1372" y="5466"/>
                  </a:cubicBezTo>
                  <a:lnTo>
                    <a:pt x="4105" y="5466"/>
                  </a:lnTo>
                  <a:cubicBezTo>
                    <a:pt x="4922" y="5466"/>
                    <a:pt x="5467" y="4921"/>
                    <a:pt x="5467" y="4104"/>
                  </a:cubicBezTo>
                  <a:lnTo>
                    <a:pt x="5467" y="1371"/>
                  </a:lnTo>
                  <a:cubicBezTo>
                    <a:pt x="5467" y="554"/>
                    <a:pt x="4922" y="0"/>
                    <a:pt x="4105" y="0"/>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8"/>
            <p:cNvSpPr/>
            <p:nvPr/>
          </p:nvSpPr>
          <p:spPr>
            <a:xfrm>
              <a:off x="6364000" y="2750900"/>
              <a:ext cx="409750" cy="136675"/>
            </a:xfrm>
            <a:custGeom>
              <a:rect b="b" l="l" r="r" t="t"/>
              <a:pathLst>
                <a:path extrusionOk="0" h="5467" w="16390">
                  <a:moveTo>
                    <a:pt x="2734" y="0"/>
                  </a:moveTo>
                  <a:cubicBezTo>
                    <a:pt x="1907" y="0"/>
                    <a:pt x="1363" y="554"/>
                    <a:pt x="1363" y="1371"/>
                  </a:cubicBezTo>
                  <a:lnTo>
                    <a:pt x="1363" y="4104"/>
                  </a:lnTo>
                  <a:cubicBezTo>
                    <a:pt x="1363" y="4921"/>
                    <a:pt x="818" y="5466"/>
                    <a:pt x="1" y="5466"/>
                  </a:cubicBezTo>
                  <a:lnTo>
                    <a:pt x="16390" y="5466"/>
                  </a:lnTo>
                  <a:cubicBezTo>
                    <a:pt x="15573" y="5466"/>
                    <a:pt x="15028" y="4921"/>
                    <a:pt x="15028" y="4104"/>
                  </a:cubicBezTo>
                  <a:lnTo>
                    <a:pt x="15028" y="1371"/>
                  </a:lnTo>
                  <a:cubicBezTo>
                    <a:pt x="15028" y="554"/>
                    <a:pt x="14483" y="0"/>
                    <a:pt x="13657"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8"/>
            <p:cNvSpPr/>
            <p:nvPr/>
          </p:nvSpPr>
          <p:spPr>
            <a:xfrm>
              <a:off x="6569000" y="3912200"/>
              <a:ext cx="34050" cy="34075"/>
            </a:xfrm>
            <a:custGeom>
              <a:rect b="b" l="l" r="r" t="t"/>
              <a:pathLst>
                <a:path extrusionOk="0" h="1363" w="1362">
                  <a:moveTo>
                    <a:pt x="676" y="0"/>
                  </a:moveTo>
                  <a:cubicBezTo>
                    <a:pt x="301" y="0"/>
                    <a:pt x="0" y="301"/>
                    <a:pt x="0" y="686"/>
                  </a:cubicBezTo>
                  <a:cubicBezTo>
                    <a:pt x="0" y="1062"/>
                    <a:pt x="301" y="1362"/>
                    <a:pt x="676" y="1362"/>
                  </a:cubicBezTo>
                  <a:cubicBezTo>
                    <a:pt x="1052" y="1362"/>
                    <a:pt x="1362" y="1062"/>
                    <a:pt x="1362" y="686"/>
                  </a:cubicBezTo>
                  <a:cubicBezTo>
                    <a:pt x="1362" y="301"/>
                    <a:pt x="1052" y="0"/>
                    <a:pt x="67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8"/>
            <p:cNvSpPr/>
            <p:nvPr/>
          </p:nvSpPr>
          <p:spPr>
            <a:xfrm>
              <a:off x="6534700" y="3912200"/>
              <a:ext cx="34075" cy="34075"/>
            </a:xfrm>
            <a:custGeom>
              <a:rect b="b" l="l" r="r" t="t"/>
              <a:pathLst>
                <a:path extrusionOk="0" h="1363" w="1363">
                  <a:moveTo>
                    <a:pt x="686" y="0"/>
                  </a:moveTo>
                  <a:cubicBezTo>
                    <a:pt x="311" y="0"/>
                    <a:pt x="1" y="301"/>
                    <a:pt x="1" y="686"/>
                  </a:cubicBezTo>
                  <a:cubicBezTo>
                    <a:pt x="1" y="1062"/>
                    <a:pt x="311" y="1362"/>
                    <a:pt x="686" y="1362"/>
                  </a:cubicBezTo>
                  <a:cubicBezTo>
                    <a:pt x="1062" y="1362"/>
                    <a:pt x="1363" y="1062"/>
                    <a:pt x="1363" y="686"/>
                  </a:cubicBezTo>
                  <a:cubicBezTo>
                    <a:pt x="1363" y="301"/>
                    <a:pt x="1062" y="0"/>
                    <a:pt x="686"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8"/>
            <p:cNvSpPr/>
            <p:nvPr/>
          </p:nvSpPr>
          <p:spPr>
            <a:xfrm>
              <a:off x="5747675" y="353780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3"/>
                    <a:pt x="15995" y="7688"/>
                  </a:cubicBezTo>
                  <a:cubicBezTo>
                    <a:pt x="15985" y="4579"/>
                    <a:pt x="14116" y="1771"/>
                    <a:pt x="11242" y="588"/>
                  </a:cubicBezTo>
                  <a:cubicBezTo>
                    <a:pt x="10289" y="192"/>
                    <a:pt x="9288" y="0"/>
                    <a:pt x="8295" y="0"/>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8"/>
            <p:cNvSpPr/>
            <p:nvPr/>
          </p:nvSpPr>
          <p:spPr>
            <a:xfrm>
              <a:off x="5747675" y="3314750"/>
              <a:ext cx="399875" cy="384750"/>
            </a:xfrm>
            <a:custGeom>
              <a:rect b="b" l="l" r="r" t="t"/>
              <a:pathLst>
                <a:path extrusionOk="0" h="15390" w="15995">
                  <a:moveTo>
                    <a:pt x="8295" y="0"/>
                  </a:moveTo>
                  <a:cubicBezTo>
                    <a:pt x="6293" y="0"/>
                    <a:pt x="4324" y="781"/>
                    <a:pt x="2855" y="2250"/>
                  </a:cubicBezTo>
                  <a:cubicBezTo>
                    <a:pt x="657" y="4457"/>
                    <a:pt x="0" y="7763"/>
                    <a:pt x="1193" y="10637"/>
                  </a:cubicBezTo>
                  <a:cubicBezTo>
                    <a:pt x="2376" y="13511"/>
                    <a:pt x="5184" y="15389"/>
                    <a:pt x="8303" y="15389"/>
                  </a:cubicBezTo>
                  <a:cubicBezTo>
                    <a:pt x="12548" y="15380"/>
                    <a:pt x="15985" y="11942"/>
                    <a:pt x="15995" y="7688"/>
                  </a:cubicBezTo>
                  <a:cubicBezTo>
                    <a:pt x="15985" y="4579"/>
                    <a:pt x="14116" y="1771"/>
                    <a:pt x="11242" y="588"/>
                  </a:cubicBezTo>
                  <a:cubicBezTo>
                    <a:pt x="10289" y="192"/>
                    <a:pt x="9288" y="0"/>
                    <a:pt x="8295"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8"/>
            <p:cNvSpPr/>
            <p:nvPr/>
          </p:nvSpPr>
          <p:spPr>
            <a:xfrm>
              <a:off x="6977300" y="3514325"/>
              <a:ext cx="399900" cy="384750"/>
            </a:xfrm>
            <a:custGeom>
              <a:rect b="b" l="l" r="r" t="t"/>
              <a:pathLst>
                <a:path extrusionOk="0" h="15390" w="15996">
                  <a:moveTo>
                    <a:pt x="8298" y="0"/>
                  </a:moveTo>
                  <a:cubicBezTo>
                    <a:pt x="6299" y="0"/>
                    <a:pt x="4334" y="781"/>
                    <a:pt x="2865" y="2250"/>
                  </a:cubicBezTo>
                  <a:cubicBezTo>
                    <a:pt x="658" y="4457"/>
                    <a:pt x="1" y="7763"/>
                    <a:pt x="1193" y="10637"/>
                  </a:cubicBezTo>
                  <a:cubicBezTo>
                    <a:pt x="2386" y="13511"/>
                    <a:pt x="5194" y="15389"/>
                    <a:pt x="8303" y="15389"/>
                  </a:cubicBezTo>
                  <a:cubicBezTo>
                    <a:pt x="12548" y="15380"/>
                    <a:pt x="15995" y="11942"/>
                    <a:pt x="15995" y="7688"/>
                  </a:cubicBezTo>
                  <a:cubicBezTo>
                    <a:pt x="15995" y="4579"/>
                    <a:pt x="14117" y="1771"/>
                    <a:pt x="11243" y="588"/>
                  </a:cubicBezTo>
                  <a:cubicBezTo>
                    <a:pt x="10290" y="192"/>
                    <a:pt x="9290"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 name="Google Shape;581;p18"/>
          <p:cNvSpPr/>
          <p:nvPr/>
        </p:nvSpPr>
        <p:spPr>
          <a:xfrm rot="-7954420">
            <a:off x="861930" y="4029784"/>
            <a:ext cx="150324" cy="150324"/>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8"/>
          <p:cNvSpPr/>
          <p:nvPr/>
        </p:nvSpPr>
        <p:spPr>
          <a:xfrm rot="-7954420">
            <a:off x="3105153" y="4029795"/>
            <a:ext cx="150324" cy="150324"/>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8"/>
          <p:cNvSpPr/>
          <p:nvPr/>
        </p:nvSpPr>
        <p:spPr>
          <a:xfrm rot="-7954420">
            <a:off x="5173693" y="4029784"/>
            <a:ext cx="150324" cy="150324"/>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8"/>
          <p:cNvSpPr/>
          <p:nvPr/>
        </p:nvSpPr>
        <p:spPr>
          <a:xfrm rot="-8439569">
            <a:off x="7255635" y="4031694"/>
            <a:ext cx="141972" cy="144737"/>
          </a:xfrm>
          <a:prstGeom prst="rtTriangl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8"/>
          <p:cNvSpPr/>
          <p:nvPr/>
        </p:nvSpPr>
        <p:spPr>
          <a:xfrm>
            <a:off x="1384366" y="3906457"/>
            <a:ext cx="84803" cy="88253"/>
          </a:xfrm>
          <a:custGeom>
            <a:rect b="b" l="l" r="r" t="t"/>
            <a:pathLst>
              <a:path extrusionOk="0" h="9930" w="10323">
                <a:moveTo>
                  <a:pt x="5363" y="1"/>
                </a:moveTo>
                <a:cubicBezTo>
                  <a:pt x="3353" y="1"/>
                  <a:pt x="1541" y="1203"/>
                  <a:pt x="771" y="3063"/>
                </a:cubicBezTo>
                <a:cubicBezTo>
                  <a:pt x="0" y="4922"/>
                  <a:pt x="432" y="7054"/>
                  <a:pt x="1851" y="8472"/>
                </a:cubicBezTo>
                <a:cubicBezTo>
                  <a:pt x="2801" y="9422"/>
                  <a:pt x="4071" y="9930"/>
                  <a:pt x="5365" y="9930"/>
                </a:cubicBezTo>
                <a:cubicBezTo>
                  <a:pt x="6003" y="9930"/>
                  <a:pt x="6647" y="9807"/>
                  <a:pt x="7260" y="9553"/>
                </a:cubicBezTo>
                <a:cubicBezTo>
                  <a:pt x="9120" y="8782"/>
                  <a:pt x="10322" y="6970"/>
                  <a:pt x="10322" y="4960"/>
                </a:cubicBezTo>
                <a:cubicBezTo>
                  <a:pt x="10322" y="2217"/>
                  <a:pt x="8106" y="1"/>
                  <a:pt x="5363"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8"/>
          <p:cNvSpPr/>
          <p:nvPr/>
        </p:nvSpPr>
        <p:spPr>
          <a:xfrm>
            <a:off x="1148681" y="4215634"/>
            <a:ext cx="180129" cy="116305"/>
          </a:xfrm>
          <a:custGeom>
            <a:rect b="b" l="l" r="r" t="t"/>
            <a:pathLst>
              <a:path extrusionOk="0" h="8491" w="14231">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18"/>
          <p:cNvGrpSpPr/>
          <p:nvPr/>
        </p:nvGrpSpPr>
        <p:grpSpPr>
          <a:xfrm>
            <a:off x="7577195" y="3619825"/>
            <a:ext cx="761851" cy="722223"/>
            <a:chOff x="1578425" y="2787175"/>
            <a:chExt cx="711479" cy="823422"/>
          </a:xfrm>
        </p:grpSpPr>
        <p:sp>
          <p:nvSpPr>
            <p:cNvPr id="588" name="Google Shape;588;p18"/>
            <p:cNvSpPr/>
            <p:nvPr/>
          </p:nvSpPr>
          <p:spPr>
            <a:xfrm>
              <a:off x="1945753" y="2951603"/>
              <a:ext cx="262841" cy="624579"/>
            </a:xfrm>
            <a:custGeom>
              <a:rect b="b" l="l" r="r" t="t"/>
              <a:pathLst>
                <a:path extrusionOk="0" h="45598" w="19189">
                  <a:moveTo>
                    <a:pt x="0" y="0"/>
                  </a:moveTo>
                  <a:lnTo>
                    <a:pt x="0" y="45598"/>
                  </a:lnTo>
                  <a:lnTo>
                    <a:pt x="17535" y="45598"/>
                  </a:lnTo>
                  <a:lnTo>
                    <a:pt x="17545" y="40610"/>
                  </a:lnTo>
                  <a:lnTo>
                    <a:pt x="19188" y="38103"/>
                  </a:lnTo>
                  <a:lnTo>
                    <a:pt x="19188" y="1756"/>
                  </a:lnTo>
                  <a:cubicBezTo>
                    <a:pt x="19188" y="780"/>
                    <a:pt x="18399" y="0"/>
                    <a:pt x="17422" y="0"/>
                  </a:cubicBezTo>
                  <a:close/>
                </a:path>
              </a:pathLst>
            </a:custGeom>
            <a:solidFill>
              <a:srgbClr val="F9B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8"/>
            <p:cNvSpPr/>
            <p:nvPr/>
          </p:nvSpPr>
          <p:spPr>
            <a:xfrm>
              <a:off x="1911395" y="2855875"/>
              <a:ext cx="75912" cy="712188"/>
            </a:xfrm>
            <a:custGeom>
              <a:rect b="b" l="l" r="r" t="t"/>
              <a:pathLst>
                <a:path extrusionOk="0" h="51994" w="5542">
                  <a:moveTo>
                    <a:pt x="2508" y="0"/>
                  </a:moveTo>
                  <a:lnTo>
                    <a:pt x="1" y="20024"/>
                  </a:lnTo>
                  <a:lnTo>
                    <a:pt x="2508" y="51994"/>
                  </a:lnTo>
                  <a:lnTo>
                    <a:pt x="5542" y="51571"/>
                  </a:lnTo>
                  <a:lnTo>
                    <a:pt x="5542" y="1165"/>
                  </a:lnTo>
                  <a:cubicBezTo>
                    <a:pt x="5542" y="517"/>
                    <a:pt x="5025" y="0"/>
                    <a:pt x="4377" y="0"/>
                  </a:cubicBezTo>
                  <a:close/>
                </a:path>
              </a:pathLst>
            </a:custGeom>
            <a:solidFill>
              <a:srgbClr val="FCD9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8"/>
            <p:cNvSpPr/>
            <p:nvPr/>
          </p:nvSpPr>
          <p:spPr>
            <a:xfrm>
              <a:off x="1578425" y="2787175"/>
              <a:ext cx="367298" cy="801345"/>
            </a:xfrm>
            <a:custGeom>
              <a:rect b="b" l="l" r="r" t="t"/>
              <a:pathLst>
                <a:path extrusionOk="0" h="58503" w="26815">
                  <a:moveTo>
                    <a:pt x="3729" y="0"/>
                  </a:moveTo>
                  <a:cubicBezTo>
                    <a:pt x="3250" y="0"/>
                    <a:pt x="2856" y="395"/>
                    <a:pt x="2856" y="874"/>
                  </a:cubicBezTo>
                  <a:lnTo>
                    <a:pt x="2856" y="5015"/>
                  </a:lnTo>
                  <a:lnTo>
                    <a:pt x="874" y="5015"/>
                  </a:lnTo>
                  <a:cubicBezTo>
                    <a:pt x="395" y="5015"/>
                    <a:pt x="0" y="5401"/>
                    <a:pt x="0" y="5889"/>
                  </a:cubicBezTo>
                  <a:lnTo>
                    <a:pt x="0" y="56586"/>
                  </a:lnTo>
                  <a:lnTo>
                    <a:pt x="16164" y="58502"/>
                  </a:lnTo>
                  <a:lnTo>
                    <a:pt x="26814" y="57009"/>
                  </a:lnTo>
                  <a:lnTo>
                    <a:pt x="26814" y="874"/>
                  </a:lnTo>
                  <a:cubicBezTo>
                    <a:pt x="26814" y="395"/>
                    <a:pt x="26429" y="0"/>
                    <a:pt x="25950" y="0"/>
                  </a:cubicBezTo>
                  <a:close/>
                </a:path>
              </a:pathLst>
            </a:custGeom>
            <a:solidFill>
              <a:srgbClr val="FFE4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8"/>
            <p:cNvSpPr/>
            <p:nvPr/>
          </p:nvSpPr>
          <p:spPr>
            <a:xfrm>
              <a:off x="1698594" y="2952109"/>
              <a:ext cx="48256" cy="68583"/>
            </a:xfrm>
            <a:custGeom>
              <a:rect b="b" l="l" r="r" t="t"/>
              <a:pathLst>
                <a:path extrusionOk="0" h="5007" w="3523">
                  <a:moveTo>
                    <a:pt x="1757" y="1"/>
                  </a:moveTo>
                  <a:cubicBezTo>
                    <a:pt x="789" y="1"/>
                    <a:pt x="0" y="789"/>
                    <a:pt x="0" y="1757"/>
                  </a:cubicBezTo>
                  <a:lnTo>
                    <a:pt x="0" y="3250"/>
                  </a:lnTo>
                  <a:cubicBezTo>
                    <a:pt x="0" y="4218"/>
                    <a:pt x="789" y="5006"/>
                    <a:pt x="1757" y="5006"/>
                  </a:cubicBezTo>
                  <a:cubicBezTo>
                    <a:pt x="2734" y="5006"/>
                    <a:pt x="3522" y="4218"/>
                    <a:pt x="3522" y="3250"/>
                  </a:cubicBezTo>
                  <a:lnTo>
                    <a:pt x="3522" y="1757"/>
                  </a:lnTo>
                  <a:cubicBezTo>
                    <a:pt x="3522" y="789"/>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8"/>
            <p:cNvSpPr/>
            <p:nvPr/>
          </p:nvSpPr>
          <p:spPr>
            <a:xfrm>
              <a:off x="1818639" y="2952109"/>
              <a:ext cx="48256" cy="68583"/>
            </a:xfrm>
            <a:custGeom>
              <a:rect b="b" l="l" r="r" t="t"/>
              <a:pathLst>
                <a:path extrusionOk="0" h="5007" w="3523">
                  <a:moveTo>
                    <a:pt x="1766" y="1"/>
                  </a:moveTo>
                  <a:cubicBezTo>
                    <a:pt x="789" y="1"/>
                    <a:pt x="0" y="789"/>
                    <a:pt x="0" y="1757"/>
                  </a:cubicBezTo>
                  <a:lnTo>
                    <a:pt x="0" y="3250"/>
                  </a:lnTo>
                  <a:cubicBezTo>
                    <a:pt x="0" y="4218"/>
                    <a:pt x="789" y="5006"/>
                    <a:pt x="1766" y="5006"/>
                  </a:cubicBezTo>
                  <a:cubicBezTo>
                    <a:pt x="2733" y="5006"/>
                    <a:pt x="3522" y="4218"/>
                    <a:pt x="3522" y="3250"/>
                  </a:cubicBezTo>
                  <a:lnTo>
                    <a:pt x="3522" y="1757"/>
                  </a:lnTo>
                  <a:cubicBezTo>
                    <a:pt x="3522" y="789"/>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8"/>
            <p:cNvSpPr/>
            <p:nvPr/>
          </p:nvSpPr>
          <p:spPr>
            <a:xfrm>
              <a:off x="1698594" y="3089386"/>
              <a:ext cx="48256" cy="68583"/>
            </a:xfrm>
            <a:custGeom>
              <a:rect b="b" l="l" r="r" t="t"/>
              <a:pathLst>
                <a:path extrusionOk="0" h="5007" w="3523">
                  <a:moveTo>
                    <a:pt x="1757" y="1"/>
                  </a:moveTo>
                  <a:cubicBezTo>
                    <a:pt x="789" y="1"/>
                    <a:pt x="0" y="790"/>
                    <a:pt x="0" y="1757"/>
                  </a:cubicBezTo>
                  <a:lnTo>
                    <a:pt x="0" y="3241"/>
                  </a:lnTo>
                  <a:cubicBezTo>
                    <a:pt x="0" y="4218"/>
                    <a:pt x="789" y="5007"/>
                    <a:pt x="1757" y="5007"/>
                  </a:cubicBezTo>
                  <a:cubicBezTo>
                    <a:pt x="2734" y="5007"/>
                    <a:pt x="3522" y="4218"/>
                    <a:pt x="3522" y="324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8"/>
            <p:cNvSpPr/>
            <p:nvPr/>
          </p:nvSpPr>
          <p:spPr>
            <a:xfrm>
              <a:off x="1818639" y="3089386"/>
              <a:ext cx="48256" cy="68583"/>
            </a:xfrm>
            <a:custGeom>
              <a:rect b="b" l="l" r="r" t="t"/>
              <a:pathLst>
                <a:path extrusionOk="0" h="5007" w="3523">
                  <a:moveTo>
                    <a:pt x="1766" y="1"/>
                  </a:moveTo>
                  <a:cubicBezTo>
                    <a:pt x="789" y="1"/>
                    <a:pt x="0" y="790"/>
                    <a:pt x="0" y="1757"/>
                  </a:cubicBezTo>
                  <a:lnTo>
                    <a:pt x="0" y="3241"/>
                  </a:lnTo>
                  <a:cubicBezTo>
                    <a:pt x="0" y="4218"/>
                    <a:pt x="789" y="5007"/>
                    <a:pt x="1766" y="5007"/>
                  </a:cubicBezTo>
                  <a:cubicBezTo>
                    <a:pt x="2733" y="5007"/>
                    <a:pt x="3522" y="4218"/>
                    <a:pt x="3522" y="324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8"/>
            <p:cNvSpPr/>
            <p:nvPr/>
          </p:nvSpPr>
          <p:spPr>
            <a:xfrm>
              <a:off x="1698594" y="3226663"/>
              <a:ext cx="48256" cy="68583"/>
            </a:xfrm>
            <a:custGeom>
              <a:rect b="b" l="l" r="r" t="t"/>
              <a:pathLst>
                <a:path extrusionOk="0" h="5007" w="3523">
                  <a:moveTo>
                    <a:pt x="1757" y="1"/>
                  </a:moveTo>
                  <a:cubicBezTo>
                    <a:pt x="789" y="1"/>
                    <a:pt x="0" y="790"/>
                    <a:pt x="0" y="1757"/>
                  </a:cubicBezTo>
                  <a:lnTo>
                    <a:pt x="0" y="3250"/>
                  </a:lnTo>
                  <a:cubicBezTo>
                    <a:pt x="0" y="4218"/>
                    <a:pt x="789" y="5007"/>
                    <a:pt x="1757" y="5007"/>
                  </a:cubicBezTo>
                  <a:cubicBezTo>
                    <a:pt x="2734" y="5007"/>
                    <a:pt x="3522" y="4218"/>
                    <a:pt x="3522" y="3250"/>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8"/>
            <p:cNvSpPr/>
            <p:nvPr/>
          </p:nvSpPr>
          <p:spPr>
            <a:xfrm>
              <a:off x="1818639" y="3226663"/>
              <a:ext cx="48256" cy="68583"/>
            </a:xfrm>
            <a:custGeom>
              <a:rect b="b" l="l" r="r" t="t"/>
              <a:pathLst>
                <a:path extrusionOk="0" h="5007" w="3523">
                  <a:moveTo>
                    <a:pt x="1766" y="1"/>
                  </a:moveTo>
                  <a:cubicBezTo>
                    <a:pt x="789" y="1"/>
                    <a:pt x="0" y="790"/>
                    <a:pt x="0" y="1757"/>
                  </a:cubicBezTo>
                  <a:lnTo>
                    <a:pt x="0" y="3250"/>
                  </a:lnTo>
                  <a:cubicBezTo>
                    <a:pt x="0" y="4218"/>
                    <a:pt x="789" y="5007"/>
                    <a:pt x="1766" y="5007"/>
                  </a:cubicBezTo>
                  <a:cubicBezTo>
                    <a:pt x="2733" y="5007"/>
                    <a:pt x="3522" y="4218"/>
                    <a:pt x="3522" y="3250"/>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8"/>
            <p:cNvSpPr/>
            <p:nvPr/>
          </p:nvSpPr>
          <p:spPr>
            <a:xfrm>
              <a:off x="1698594" y="3363939"/>
              <a:ext cx="48256" cy="68583"/>
            </a:xfrm>
            <a:custGeom>
              <a:rect b="b" l="l" r="r" t="t"/>
              <a:pathLst>
                <a:path extrusionOk="0" h="5007" w="3523">
                  <a:moveTo>
                    <a:pt x="1757" y="1"/>
                  </a:moveTo>
                  <a:cubicBezTo>
                    <a:pt x="789" y="1"/>
                    <a:pt x="0" y="790"/>
                    <a:pt x="0" y="1757"/>
                  </a:cubicBezTo>
                  <a:lnTo>
                    <a:pt x="0" y="3251"/>
                  </a:lnTo>
                  <a:cubicBezTo>
                    <a:pt x="0" y="4218"/>
                    <a:pt x="789" y="5007"/>
                    <a:pt x="1757" y="5007"/>
                  </a:cubicBezTo>
                  <a:cubicBezTo>
                    <a:pt x="2734" y="5007"/>
                    <a:pt x="3522" y="4218"/>
                    <a:pt x="3522" y="3251"/>
                  </a:cubicBezTo>
                  <a:lnTo>
                    <a:pt x="3522" y="1757"/>
                  </a:lnTo>
                  <a:cubicBezTo>
                    <a:pt x="3522"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1818639" y="3363939"/>
              <a:ext cx="48256" cy="68583"/>
            </a:xfrm>
            <a:custGeom>
              <a:rect b="b" l="l" r="r" t="t"/>
              <a:pathLst>
                <a:path extrusionOk="0" h="5007" w="3523">
                  <a:moveTo>
                    <a:pt x="1766" y="1"/>
                  </a:moveTo>
                  <a:cubicBezTo>
                    <a:pt x="789" y="1"/>
                    <a:pt x="0" y="790"/>
                    <a:pt x="0" y="1757"/>
                  </a:cubicBezTo>
                  <a:lnTo>
                    <a:pt x="0" y="3251"/>
                  </a:lnTo>
                  <a:cubicBezTo>
                    <a:pt x="0" y="4218"/>
                    <a:pt x="789" y="5007"/>
                    <a:pt x="1766" y="5007"/>
                  </a:cubicBezTo>
                  <a:cubicBezTo>
                    <a:pt x="2733" y="5007"/>
                    <a:pt x="3522" y="4218"/>
                    <a:pt x="3522" y="3251"/>
                  </a:cubicBezTo>
                  <a:lnTo>
                    <a:pt x="3522" y="1757"/>
                  </a:lnTo>
                  <a:cubicBezTo>
                    <a:pt x="3522" y="790"/>
                    <a:pt x="2733" y="1"/>
                    <a:pt x="1766"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2049318" y="3089386"/>
              <a:ext cx="48256" cy="68583"/>
            </a:xfrm>
            <a:custGeom>
              <a:rect b="b" l="l" r="r" t="t"/>
              <a:pathLst>
                <a:path extrusionOk="0" h="5007" w="3523">
                  <a:moveTo>
                    <a:pt x="1757" y="1"/>
                  </a:moveTo>
                  <a:cubicBezTo>
                    <a:pt x="790" y="1"/>
                    <a:pt x="1" y="790"/>
                    <a:pt x="1" y="1757"/>
                  </a:cubicBezTo>
                  <a:lnTo>
                    <a:pt x="1" y="3241"/>
                  </a:lnTo>
                  <a:cubicBezTo>
                    <a:pt x="1" y="4218"/>
                    <a:pt x="790" y="5007"/>
                    <a:pt x="1757" y="5007"/>
                  </a:cubicBezTo>
                  <a:cubicBezTo>
                    <a:pt x="2734" y="5007"/>
                    <a:pt x="3523" y="4218"/>
                    <a:pt x="3523" y="3241"/>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2049318" y="3226663"/>
              <a:ext cx="48256" cy="68583"/>
            </a:xfrm>
            <a:custGeom>
              <a:rect b="b" l="l" r="r" t="t"/>
              <a:pathLst>
                <a:path extrusionOk="0" h="5007" w="3523">
                  <a:moveTo>
                    <a:pt x="1757" y="1"/>
                  </a:moveTo>
                  <a:cubicBezTo>
                    <a:pt x="790" y="1"/>
                    <a:pt x="1" y="790"/>
                    <a:pt x="1" y="1757"/>
                  </a:cubicBezTo>
                  <a:lnTo>
                    <a:pt x="1" y="3250"/>
                  </a:lnTo>
                  <a:cubicBezTo>
                    <a:pt x="1" y="4218"/>
                    <a:pt x="790" y="5007"/>
                    <a:pt x="1757" y="5007"/>
                  </a:cubicBezTo>
                  <a:cubicBezTo>
                    <a:pt x="2734" y="5007"/>
                    <a:pt x="3523" y="4218"/>
                    <a:pt x="3523" y="3250"/>
                  </a:cubicBezTo>
                  <a:lnTo>
                    <a:pt x="3523" y="1757"/>
                  </a:lnTo>
                  <a:cubicBezTo>
                    <a:pt x="3523" y="790"/>
                    <a:pt x="2734" y="1"/>
                    <a:pt x="1757" y="1"/>
                  </a:cubicBezTo>
                  <a:close/>
                </a:path>
              </a:pathLst>
            </a:custGeom>
            <a:solidFill>
              <a:srgbClr val="373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2160363" y="3465325"/>
              <a:ext cx="48256" cy="120045"/>
            </a:xfrm>
            <a:custGeom>
              <a:rect b="b" l="l" r="r" t="t"/>
              <a:pathLst>
                <a:path extrusionOk="0" h="8764" w="3523">
                  <a:moveTo>
                    <a:pt x="0" y="1"/>
                  </a:moveTo>
                  <a:lnTo>
                    <a:pt x="0" y="8763"/>
                  </a:lnTo>
                  <a:lnTo>
                    <a:pt x="3522" y="8763"/>
                  </a:lnTo>
                  <a:lnTo>
                    <a:pt x="3522" y="1"/>
                  </a:ln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2070812" y="3311897"/>
              <a:ext cx="219092" cy="210805"/>
            </a:xfrm>
            <a:custGeom>
              <a:rect b="b" l="l" r="r" t="t"/>
              <a:pathLst>
                <a:path extrusionOk="0" h="15390" w="15995">
                  <a:moveTo>
                    <a:pt x="8298" y="0"/>
                  </a:moveTo>
                  <a:cubicBezTo>
                    <a:pt x="6298" y="0"/>
                    <a:pt x="4334" y="781"/>
                    <a:pt x="2865" y="2250"/>
                  </a:cubicBezTo>
                  <a:cubicBezTo>
                    <a:pt x="658" y="4457"/>
                    <a:pt x="0" y="7763"/>
                    <a:pt x="1193" y="10637"/>
                  </a:cubicBezTo>
                  <a:cubicBezTo>
                    <a:pt x="2386" y="13511"/>
                    <a:pt x="5194" y="15389"/>
                    <a:pt x="8303" y="15389"/>
                  </a:cubicBezTo>
                  <a:cubicBezTo>
                    <a:pt x="12548" y="15380"/>
                    <a:pt x="15995" y="11943"/>
                    <a:pt x="15995" y="7688"/>
                  </a:cubicBezTo>
                  <a:cubicBezTo>
                    <a:pt x="15995" y="4579"/>
                    <a:pt x="14116" y="1771"/>
                    <a:pt x="11243" y="588"/>
                  </a:cubicBezTo>
                  <a:cubicBezTo>
                    <a:pt x="10290" y="192"/>
                    <a:pt x="9289" y="0"/>
                    <a:pt x="8298" y="0"/>
                  </a:cubicBezTo>
                  <a:close/>
                </a:path>
              </a:pathLst>
            </a:custGeom>
            <a:solidFill>
              <a:srgbClr val="74C1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1928643" y="3562340"/>
              <a:ext cx="360354" cy="48256"/>
            </a:xfrm>
            <a:custGeom>
              <a:rect b="b" l="l" r="r" t="t"/>
              <a:pathLst>
                <a:path extrusionOk="0" h="3523" w="26308">
                  <a:moveTo>
                    <a:pt x="1249" y="0"/>
                  </a:moveTo>
                  <a:lnTo>
                    <a:pt x="0" y="2292"/>
                  </a:lnTo>
                  <a:lnTo>
                    <a:pt x="1249" y="3522"/>
                  </a:lnTo>
                  <a:lnTo>
                    <a:pt x="26035" y="3522"/>
                  </a:lnTo>
                  <a:cubicBezTo>
                    <a:pt x="26185" y="3522"/>
                    <a:pt x="26307" y="3400"/>
                    <a:pt x="26307" y="3259"/>
                  </a:cubicBezTo>
                  <a:lnTo>
                    <a:pt x="26307" y="263"/>
                  </a:lnTo>
                  <a:cubicBezTo>
                    <a:pt x="26307" y="122"/>
                    <a:pt x="26185" y="0"/>
                    <a:pt x="26035" y="0"/>
                  </a:cubicBezTo>
                  <a:close/>
                </a:path>
              </a:pathLst>
            </a:custGeom>
            <a:solidFill>
              <a:srgbClr val="66AA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1578425" y="3562340"/>
              <a:ext cx="367298" cy="48256"/>
            </a:xfrm>
            <a:custGeom>
              <a:rect b="b" l="l" r="r" t="t"/>
              <a:pathLst>
                <a:path extrusionOk="0" h="3523" w="26815">
                  <a:moveTo>
                    <a:pt x="273" y="0"/>
                  </a:moveTo>
                  <a:cubicBezTo>
                    <a:pt x="122" y="0"/>
                    <a:pt x="0" y="122"/>
                    <a:pt x="0" y="263"/>
                  </a:cubicBezTo>
                  <a:lnTo>
                    <a:pt x="0" y="3259"/>
                  </a:lnTo>
                  <a:cubicBezTo>
                    <a:pt x="0" y="3400"/>
                    <a:pt x="122" y="3522"/>
                    <a:pt x="273" y="3522"/>
                  </a:cubicBezTo>
                  <a:lnTo>
                    <a:pt x="26814" y="3522"/>
                  </a:lnTo>
                  <a:lnTo>
                    <a:pt x="26814" y="0"/>
                  </a:lnTo>
                  <a:close/>
                </a:path>
              </a:pathLst>
            </a:custGeom>
            <a:solidFill>
              <a:srgbClr val="9AD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18"/>
          <p:cNvSpPr txBox="1"/>
          <p:nvPr/>
        </p:nvSpPr>
        <p:spPr>
          <a:xfrm>
            <a:off x="7014475" y="2284188"/>
            <a:ext cx="1887300" cy="57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4A86E8"/>
                </a:solidFill>
                <a:latin typeface="Montserrat ExtraBold"/>
                <a:ea typeface="Montserrat ExtraBold"/>
                <a:cs typeface="Montserrat ExtraBold"/>
                <a:sym typeface="Montserrat ExtraBold"/>
              </a:rPr>
              <a:t>Future work:</a:t>
            </a:r>
            <a:endParaRPr sz="1100">
              <a:solidFill>
                <a:srgbClr val="4A86E8"/>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100">
                <a:solidFill>
                  <a:srgbClr val="4A86E8"/>
                </a:solidFill>
                <a:latin typeface="Montserrat ExtraBold"/>
                <a:ea typeface="Montserrat ExtraBold"/>
                <a:cs typeface="Montserrat ExtraBold"/>
                <a:sym typeface="Montserrat ExtraBold"/>
              </a:rPr>
              <a:t>Advanced algorithm</a:t>
            </a:r>
            <a:endParaRPr sz="1100">
              <a:solidFill>
                <a:srgbClr val="4A86E8"/>
              </a:solidFill>
              <a:latin typeface="Montserrat ExtraBold"/>
              <a:ea typeface="Montserrat ExtraBold"/>
              <a:cs typeface="Montserrat ExtraBold"/>
              <a:sym typeface="Montserrat ExtraBold"/>
            </a:endParaRPr>
          </a:p>
          <a:p>
            <a:pPr indent="0" lvl="0" marL="0" rtl="0" algn="ctr">
              <a:spcBef>
                <a:spcPts val="0"/>
              </a:spcBef>
              <a:spcAft>
                <a:spcPts val="0"/>
              </a:spcAft>
              <a:buNone/>
            </a:pPr>
            <a:r>
              <a:t/>
            </a:r>
            <a:endParaRPr>
              <a:solidFill>
                <a:srgbClr val="434343"/>
              </a:solidFill>
              <a:latin typeface="Montserrat ExtraBold"/>
              <a:ea typeface="Montserrat ExtraBold"/>
              <a:cs typeface="Montserrat ExtraBold"/>
              <a:sym typeface="Montserrat Extra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19"/>
          <p:cNvSpPr txBox="1"/>
          <p:nvPr>
            <p:ph type="ctrTitle"/>
          </p:nvPr>
        </p:nvSpPr>
        <p:spPr>
          <a:xfrm>
            <a:off x="790975" y="720000"/>
            <a:ext cx="5012400" cy="31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Assumption &amp; Risk</a:t>
            </a:r>
            <a:endParaRPr/>
          </a:p>
        </p:txBody>
      </p:sp>
      <p:graphicFrame>
        <p:nvGraphicFramePr>
          <p:cNvPr id="611" name="Google Shape;611;p19"/>
          <p:cNvGraphicFramePr/>
          <p:nvPr/>
        </p:nvGraphicFramePr>
        <p:xfrm>
          <a:off x="633950" y="1506025"/>
          <a:ext cx="3000000" cy="3000000"/>
        </p:xfrm>
        <a:graphic>
          <a:graphicData uri="http://schemas.openxmlformats.org/drawingml/2006/table">
            <a:tbl>
              <a:tblPr>
                <a:noFill/>
                <a:tableStyleId>{B5E939F5-926E-44C9-9584-1C69A43AD3BF}</a:tableStyleId>
              </a:tblPr>
              <a:tblGrid>
                <a:gridCol w="3977925"/>
                <a:gridCol w="4216925"/>
              </a:tblGrid>
              <a:tr h="662675">
                <a:tc>
                  <a:txBody>
                    <a:bodyPr/>
                    <a:lstStyle/>
                    <a:p>
                      <a:pPr indent="0" lvl="0" marL="0" rtl="0" algn="l">
                        <a:lnSpc>
                          <a:spcPct val="115000"/>
                        </a:lnSpc>
                        <a:spcBef>
                          <a:spcPts val="0"/>
                        </a:spcBef>
                        <a:spcAft>
                          <a:spcPts val="2400"/>
                        </a:spcAft>
                        <a:buNone/>
                      </a:pPr>
                      <a:r>
                        <a:rPr b="1" lang="en" sz="1200">
                          <a:solidFill>
                            <a:srgbClr val="24292F"/>
                          </a:solidFill>
                        </a:rPr>
                        <a:t>Assumption</a:t>
                      </a:r>
                      <a:endParaRPr b="1" sz="1200">
                        <a:solidFill>
                          <a:srgbClr val="24292F"/>
                        </a:solidFill>
                      </a:endParaRPr>
                    </a:p>
                  </a:txBody>
                  <a:tcPr marT="57150" marB="57150" marR="123825" marL="123825"/>
                </a:tc>
                <a:tc>
                  <a:txBody>
                    <a:bodyPr/>
                    <a:lstStyle/>
                    <a:p>
                      <a:pPr indent="0" lvl="0" marL="0" rtl="0" algn="l">
                        <a:lnSpc>
                          <a:spcPct val="115000"/>
                        </a:lnSpc>
                        <a:spcBef>
                          <a:spcPts val="0"/>
                        </a:spcBef>
                        <a:spcAft>
                          <a:spcPts val="2400"/>
                        </a:spcAft>
                        <a:buNone/>
                      </a:pPr>
                      <a:r>
                        <a:rPr b="1" lang="en" sz="1200">
                          <a:solidFill>
                            <a:srgbClr val="24292F"/>
                          </a:solidFill>
                        </a:rPr>
                        <a:t>Risk</a:t>
                      </a:r>
                      <a:endParaRPr b="1" sz="1200">
                        <a:solidFill>
                          <a:srgbClr val="24292F"/>
                        </a:solidFill>
                      </a:endParaRPr>
                    </a:p>
                  </a:txBody>
                  <a:tcPr marT="57150" marB="57150" marR="123825" marL="123825"/>
                </a:tc>
              </a:tr>
              <a:tr h="943850">
                <a:tc>
                  <a:txBody>
                    <a:bodyPr/>
                    <a:lstStyle/>
                    <a:p>
                      <a:pPr indent="0" lvl="0" marL="0" rtl="0" algn="l">
                        <a:lnSpc>
                          <a:spcPct val="115000"/>
                        </a:lnSpc>
                        <a:spcBef>
                          <a:spcPts val="0"/>
                        </a:spcBef>
                        <a:spcAft>
                          <a:spcPts val="2400"/>
                        </a:spcAft>
                        <a:buNone/>
                      </a:pPr>
                      <a:r>
                        <a:rPr lang="en" sz="1200">
                          <a:solidFill>
                            <a:srgbClr val="24292F"/>
                          </a:solidFill>
                        </a:rPr>
                        <a:t>To calculate the rent to value ratio, we need to estimate the value of rental property through analyzing/modeling purchasing transaction data.</a:t>
                      </a:r>
                      <a:endParaRPr sz="1200">
                        <a:solidFill>
                          <a:srgbClr val="24292F"/>
                        </a:solidFill>
                      </a:endParaRPr>
                    </a:p>
                  </a:txBody>
                  <a:tcPr marT="57150" marB="57150" marR="123825" marL="123825"/>
                </a:tc>
                <a:tc>
                  <a:txBody>
                    <a:bodyPr/>
                    <a:lstStyle/>
                    <a:p>
                      <a:pPr indent="0" lvl="0" marL="0" rtl="0" algn="l">
                        <a:lnSpc>
                          <a:spcPct val="115000"/>
                        </a:lnSpc>
                        <a:spcBef>
                          <a:spcPts val="0"/>
                        </a:spcBef>
                        <a:spcAft>
                          <a:spcPts val="2400"/>
                        </a:spcAft>
                        <a:buNone/>
                      </a:pPr>
                      <a:r>
                        <a:rPr lang="en" sz="1200">
                          <a:solidFill>
                            <a:srgbClr val="24292F"/>
                          </a:solidFill>
                        </a:rPr>
                        <a:t>The accuracies of estimation of rental property value depend on the accuracies of regression and machining learning models.</a:t>
                      </a:r>
                      <a:endParaRPr sz="1200">
                        <a:solidFill>
                          <a:srgbClr val="24292F"/>
                        </a:solidFill>
                      </a:endParaRPr>
                    </a:p>
                  </a:txBody>
                  <a:tcPr marT="57150" marB="57150" marR="123825" marL="123825"/>
                </a:tc>
              </a:tr>
              <a:tr h="1132600">
                <a:tc>
                  <a:txBody>
                    <a:bodyPr/>
                    <a:lstStyle/>
                    <a:p>
                      <a:pPr indent="0" lvl="0" marL="0" rtl="0" algn="l">
                        <a:lnSpc>
                          <a:spcPct val="115000"/>
                        </a:lnSpc>
                        <a:spcBef>
                          <a:spcPts val="0"/>
                        </a:spcBef>
                        <a:spcAft>
                          <a:spcPts val="2400"/>
                        </a:spcAft>
                        <a:buNone/>
                      </a:pPr>
                      <a:r>
                        <a:rPr lang="en" sz="1200">
                          <a:solidFill>
                            <a:srgbClr val="24292F"/>
                          </a:solidFill>
                        </a:rPr>
                        <a:t>In our initial model,due to limited rental data, we assume location, house type and property size are three biggest elements for deciding property value. In the future work, we should use more features.</a:t>
                      </a:r>
                      <a:endParaRPr sz="1200">
                        <a:solidFill>
                          <a:srgbClr val="24292F"/>
                        </a:solidFill>
                      </a:endParaRPr>
                    </a:p>
                  </a:txBody>
                  <a:tcPr marT="57150" marB="57150" marR="123825" marL="123825"/>
                </a:tc>
                <a:tc>
                  <a:txBody>
                    <a:bodyPr/>
                    <a:lstStyle/>
                    <a:p>
                      <a:pPr indent="0" lvl="0" marL="0" rtl="0" algn="l">
                        <a:lnSpc>
                          <a:spcPct val="115000"/>
                        </a:lnSpc>
                        <a:spcBef>
                          <a:spcPts val="0"/>
                        </a:spcBef>
                        <a:spcAft>
                          <a:spcPts val="2400"/>
                        </a:spcAft>
                        <a:buNone/>
                      </a:pPr>
                      <a:r>
                        <a:rPr lang="en" sz="1200">
                          <a:solidFill>
                            <a:srgbClr val="24292F"/>
                          </a:solidFill>
                        </a:rPr>
                        <a:t>Individual outliers will have big impact on the average rent_to_value ratio for a specific property combination, this should be resolved by complete rental data provided and more complicated features in the future.</a:t>
                      </a:r>
                      <a:endParaRPr sz="1200">
                        <a:solidFill>
                          <a:srgbClr val="24292F"/>
                        </a:solidFill>
                      </a:endParaRPr>
                    </a:p>
                  </a:txBody>
                  <a:tcPr marT="57150" marB="57150" marR="123825" marL="1238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20"/>
          <p:cNvSpPr txBox="1"/>
          <p:nvPr>
            <p:ph type="ctrTitle"/>
          </p:nvPr>
        </p:nvSpPr>
        <p:spPr>
          <a:xfrm>
            <a:off x="213775" y="704750"/>
            <a:ext cx="2329500" cy="136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lt2"/>
                </a:solidFill>
              </a:rPr>
              <a:t>EDA Insight-</a:t>
            </a:r>
            <a:endParaRPr sz="2100">
              <a:solidFill>
                <a:schemeClr val="lt2"/>
              </a:solidFill>
            </a:endParaRPr>
          </a:p>
          <a:p>
            <a:pPr indent="0" lvl="0" marL="0" rtl="0" algn="ctr">
              <a:spcBef>
                <a:spcPts val="0"/>
              </a:spcBef>
              <a:spcAft>
                <a:spcPts val="0"/>
              </a:spcAft>
              <a:buNone/>
            </a:pPr>
            <a:r>
              <a:rPr lang="en" sz="1600">
                <a:solidFill>
                  <a:schemeClr val="lt2"/>
                </a:solidFill>
                <a:latin typeface="Montserrat"/>
                <a:ea typeface="Montserrat"/>
                <a:cs typeface="Montserrat"/>
                <a:sym typeface="Montserrat"/>
              </a:rPr>
              <a:t>Rent_to_value ratio and Days on market by zip code</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rPr lang="en" sz="1600">
                <a:solidFill>
                  <a:schemeClr val="lt2"/>
                </a:solidFill>
                <a:latin typeface="Montserrat"/>
                <a:ea typeface="Montserrat"/>
                <a:cs typeface="Montserrat"/>
                <a:sym typeface="Montserrat"/>
              </a:rPr>
              <a:t>(</a:t>
            </a:r>
            <a:r>
              <a:rPr lang="en" sz="1600" u="sng">
                <a:solidFill>
                  <a:schemeClr val="hlink"/>
                </a:solidFill>
                <a:latin typeface="Montserrat"/>
                <a:ea typeface="Montserrat"/>
                <a:cs typeface="Montserrat"/>
                <a:sym typeface="Montserrat"/>
                <a:hlinkClick r:id="rId3"/>
              </a:rPr>
              <a:t>link</a:t>
            </a:r>
            <a:r>
              <a:rPr lang="en" sz="1600">
                <a:solidFill>
                  <a:schemeClr val="lt2"/>
                </a:solidFill>
                <a:latin typeface="Montserrat"/>
                <a:ea typeface="Montserrat"/>
                <a:cs typeface="Montserrat"/>
                <a:sym typeface="Montserrat"/>
              </a:rPr>
              <a:t>)</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300">
              <a:solidFill>
                <a:schemeClr val="lt2"/>
              </a:solidFill>
              <a:latin typeface="Montserrat"/>
              <a:ea typeface="Montserrat"/>
              <a:cs typeface="Montserrat"/>
              <a:sym typeface="Montserrat"/>
            </a:endParaRPr>
          </a:p>
        </p:txBody>
      </p:sp>
      <p:pic>
        <p:nvPicPr>
          <p:cNvPr id="617" name="Google Shape;617;p20"/>
          <p:cNvPicPr preferRelativeResize="0"/>
          <p:nvPr/>
        </p:nvPicPr>
        <p:blipFill>
          <a:blip r:embed="rId4">
            <a:alphaModFix/>
          </a:blip>
          <a:stretch>
            <a:fillRect/>
          </a:stretch>
        </p:blipFill>
        <p:spPr>
          <a:xfrm>
            <a:off x="2441200" y="0"/>
            <a:ext cx="6702802"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21"/>
          <p:cNvSpPr txBox="1"/>
          <p:nvPr>
            <p:ph type="ctrTitle"/>
          </p:nvPr>
        </p:nvSpPr>
        <p:spPr>
          <a:xfrm>
            <a:off x="213775" y="439750"/>
            <a:ext cx="2329500" cy="10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lt2"/>
                </a:solidFill>
              </a:rPr>
              <a:t>EDA Insight-</a:t>
            </a:r>
            <a:endParaRPr sz="2100">
              <a:solidFill>
                <a:schemeClr val="lt2"/>
              </a:solidFill>
            </a:endParaRPr>
          </a:p>
          <a:p>
            <a:pPr indent="0" lvl="0" marL="0" rtl="0" algn="ctr">
              <a:spcBef>
                <a:spcPts val="0"/>
              </a:spcBef>
              <a:spcAft>
                <a:spcPts val="0"/>
              </a:spcAft>
              <a:buNone/>
            </a:pPr>
            <a:r>
              <a:rPr lang="en" sz="1600">
                <a:solidFill>
                  <a:schemeClr val="lt2"/>
                </a:solidFill>
                <a:latin typeface="Montserrat"/>
                <a:ea typeface="Montserrat"/>
                <a:cs typeface="Montserrat"/>
                <a:sym typeface="Montserrat"/>
              </a:rPr>
              <a:t>Recommend by individual house</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rPr lang="en" sz="1600">
                <a:solidFill>
                  <a:schemeClr val="lt2"/>
                </a:solidFill>
                <a:latin typeface="Montserrat"/>
                <a:ea typeface="Montserrat"/>
                <a:cs typeface="Montserrat"/>
                <a:sym typeface="Montserrat"/>
              </a:rPr>
              <a:t>(</a:t>
            </a:r>
            <a:r>
              <a:rPr lang="en" sz="1600" u="sng">
                <a:solidFill>
                  <a:schemeClr val="hlink"/>
                </a:solidFill>
                <a:latin typeface="Montserrat"/>
                <a:ea typeface="Montserrat"/>
                <a:cs typeface="Montserrat"/>
                <a:sym typeface="Montserrat"/>
                <a:hlinkClick r:id="rId3"/>
              </a:rPr>
              <a:t>link</a:t>
            </a:r>
            <a:r>
              <a:rPr lang="en" sz="1600">
                <a:solidFill>
                  <a:schemeClr val="lt2"/>
                </a:solidFill>
                <a:latin typeface="Montserrat"/>
                <a:ea typeface="Montserrat"/>
                <a:cs typeface="Montserrat"/>
                <a:sym typeface="Montserrat"/>
              </a:rPr>
              <a:t>)</a:t>
            </a:r>
            <a:endParaRPr sz="1600">
              <a:solidFill>
                <a:schemeClr val="lt2"/>
              </a:solidFill>
              <a:latin typeface="Montserrat"/>
              <a:ea typeface="Montserrat"/>
              <a:cs typeface="Montserrat"/>
              <a:sym typeface="Montserrat"/>
            </a:endParaRPr>
          </a:p>
          <a:p>
            <a:pPr indent="0" lvl="0" marL="0" rtl="0" algn="ctr">
              <a:spcBef>
                <a:spcPts val="0"/>
              </a:spcBef>
              <a:spcAft>
                <a:spcPts val="0"/>
              </a:spcAft>
              <a:buNone/>
            </a:pPr>
            <a:r>
              <a:t/>
            </a:r>
            <a:endParaRPr sz="1300">
              <a:solidFill>
                <a:schemeClr val="lt2"/>
              </a:solidFill>
              <a:latin typeface="Montserrat"/>
              <a:ea typeface="Montserrat"/>
              <a:cs typeface="Montserrat"/>
              <a:sym typeface="Montserrat"/>
            </a:endParaRPr>
          </a:p>
        </p:txBody>
      </p:sp>
      <p:pic>
        <p:nvPicPr>
          <p:cNvPr id="623" name="Google Shape;623;p21"/>
          <p:cNvPicPr preferRelativeResize="0"/>
          <p:nvPr/>
        </p:nvPicPr>
        <p:blipFill>
          <a:blip r:embed="rId4">
            <a:alphaModFix/>
          </a:blip>
          <a:stretch>
            <a:fillRect/>
          </a:stretch>
        </p:blipFill>
        <p:spPr>
          <a:xfrm>
            <a:off x="2695675" y="0"/>
            <a:ext cx="6448327"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Real Estate Marketing Plan ">
  <a:themeElements>
    <a:clrScheme name="Simple Light">
      <a:dk1>
        <a:srgbClr val="000000"/>
      </a:dk1>
      <a:lt1>
        <a:srgbClr val="FFFFFF"/>
      </a:lt1>
      <a:dk2>
        <a:srgbClr val="D39C2D"/>
      </a:dk2>
      <a:lt2>
        <a:srgbClr val="F9BF3E"/>
      </a:lt2>
      <a:accent1>
        <a:srgbClr val="FFCB64"/>
      </a:accent1>
      <a:accent2>
        <a:srgbClr val="FCD977"/>
      </a:accent2>
      <a:accent3>
        <a:srgbClr val="FFE48D"/>
      </a:accent3>
      <a:accent4>
        <a:srgbClr val="74C1B9"/>
      </a:accent4>
      <a:accent5>
        <a:srgbClr val="9AD7D2"/>
      </a:accent5>
      <a:accent6>
        <a:srgbClr val="E2A33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